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Lst>
  <p:notesMasterIdLst>
    <p:notesMasterId r:id="rId18"/>
  </p:notesMasterIdLst>
  <p:handoutMasterIdLst>
    <p:handoutMasterId r:id="rId19"/>
  </p:handoutMasterIdLst>
  <p:sldIdLst>
    <p:sldId id="448" r:id="rId3"/>
    <p:sldId id="449" r:id="rId4"/>
    <p:sldId id="450" r:id="rId5"/>
    <p:sldId id="451" r:id="rId6"/>
    <p:sldId id="452" r:id="rId7"/>
    <p:sldId id="453" r:id="rId8"/>
    <p:sldId id="454" r:id="rId9"/>
    <p:sldId id="455" r:id="rId10"/>
    <p:sldId id="456" r:id="rId11"/>
    <p:sldId id="457" r:id="rId12"/>
    <p:sldId id="458" r:id="rId13"/>
    <p:sldId id="459" r:id="rId14"/>
    <p:sldId id="460" r:id="rId15"/>
    <p:sldId id="461" r:id="rId16"/>
    <p:sldId id="462" r:id="rId17"/>
  </p:sldIdLst>
  <p:sldSz cx="9144000" cy="6858000" type="screen4x3"/>
  <p:notesSz cx="6797675" cy="9926638"/>
  <p:defaultTextStyle>
    <a:defPPr>
      <a:defRPr lang="lt-L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6">
          <p15:clr>
            <a:srgbClr val="A4A3A4"/>
          </p15:clr>
        </p15:guide>
        <p15:guide id="2" pos="249">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9" autoAdjust="0"/>
    <p:restoredTop sz="83893" autoAdjust="0"/>
  </p:normalViewPr>
  <p:slideViewPr>
    <p:cSldViewPr>
      <p:cViewPr varScale="1">
        <p:scale>
          <a:sx n="93" d="100"/>
          <a:sy n="93" d="100"/>
        </p:scale>
        <p:origin x="1686" y="90"/>
      </p:cViewPr>
      <p:guideLst>
        <p:guide orient="horz" pos="346"/>
        <p:guide pos="24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234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BEFILE1\users\common\Common\Legal\8.3%20Judgments\--Siteblocking%20overview\MPA%20-%20EMEA%20Siteblocking%20&amp;%20De-listing%20Overview.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BEFILE1\users\common\Common\Legal\8.3%20Judgments\--Siteblocking%20overview\MPA%20-%20EMEA%20Siteblocking%20&amp;%20De-listing%20Overview.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BEFILE1\users\common\Common\Legal\8.3%20Judgments\--Siteblocking%20overview\MPA%20-%20EMEA%20Siteblocking%20&amp;%20De-listing%20Overvie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EFILE1\users\common\Common\Legal\8.3%20Judgments\--Siteblocking%20overview\MPA%20-%20EMEA%20Siteblocking%20&amp;%20De-listing%20Overvi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lt-LT" sz="1800" dirty="0"/>
              <a:t>Per metus užblokuota</a:t>
            </a:r>
            <a:endParaRPr lang="nl-BE" sz="1800" dirty="0"/>
          </a:p>
        </c:rich>
      </c:tx>
      <c:layout>
        <c:manualLayout>
          <c:xMode val="edge"/>
          <c:yMode val="edge"/>
          <c:x val="0.29363668152742173"/>
          <c:y val="3.3416875522138678E-2"/>
        </c:manualLayout>
      </c:layout>
      <c:overlay val="1"/>
    </c:title>
    <c:autoTitleDeleted val="0"/>
    <c:plotArea>
      <c:layout>
        <c:manualLayout>
          <c:layoutTarget val="inner"/>
          <c:xMode val="edge"/>
          <c:yMode val="edge"/>
          <c:x val="2.7321207437000856E-2"/>
          <c:y val="0.18379281537176273"/>
          <c:w val="0.94535758512599832"/>
          <c:h val="0.68281043816891307"/>
        </c:manualLayout>
      </c:layout>
      <c:barChart>
        <c:barDir val="col"/>
        <c:grouping val="clustered"/>
        <c:varyColors val="0"/>
        <c:ser>
          <c:idx val="0"/>
          <c:order val="0"/>
          <c:tx>
            <c:strRef>
              <c:f>Statistics!$C$4</c:f>
              <c:strCache>
                <c:ptCount val="1"/>
                <c:pt idx="0">
                  <c:v>&lt; 2010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Statistics!$C$23</c:f>
              <c:numCache>
                <c:formatCode>General</c:formatCode>
                <c:ptCount val="1"/>
                <c:pt idx="0">
                  <c:v>2</c:v>
                </c:pt>
              </c:numCache>
            </c:numRef>
          </c:val>
          <c:extLst>
            <c:ext xmlns:c16="http://schemas.microsoft.com/office/drawing/2014/chart" uri="{C3380CC4-5D6E-409C-BE32-E72D297353CC}">
              <c16:uniqueId val="{00000000-DED6-4326-A370-3BEFB7853E1C}"/>
            </c:ext>
          </c:extLst>
        </c:ser>
        <c:ser>
          <c:idx val="1"/>
          <c:order val="1"/>
          <c:tx>
            <c:strRef>
              <c:f>Statistics!$D$4</c:f>
              <c:strCache>
                <c:ptCount val="1"/>
                <c:pt idx="0">
                  <c:v>2010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Statistics!$D$23</c:f>
              <c:numCache>
                <c:formatCode>General</c:formatCode>
                <c:ptCount val="1"/>
                <c:pt idx="0">
                  <c:v>22</c:v>
                </c:pt>
              </c:numCache>
            </c:numRef>
          </c:val>
          <c:extLst>
            <c:ext xmlns:c16="http://schemas.microsoft.com/office/drawing/2014/chart" uri="{C3380CC4-5D6E-409C-BE32-E72D297353CC}">
              <c16:uniqueId val="{00000001-DED6-4326-A370-3BEFB7853E1C}"/>
            </c:ext>
          </c:extLst>
        </c:ser>
        <c:ser>
          <c:idx val="2"/>
          <c:order val="2"/>
          <c:tx>
            <c:strRef>
              <c:f>Statistics!$E$4</c:f>
              <c:strCache>
                <c:ptCount val="1"/>
                <c:pt idx="0">
                  <c:v>2011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Statistics!$E$23</c:f>
              <c:numCache>
                <c:formatCode>General</c:formatCode>
                <c:ptCount val="1"/>
                <c:pt idx="0">
                  <c:v>3</c:v>
                </c:pt>
              </c:numCache>
            </c:numRef>
          </c:val>
          <c:extLst>
            <c:ext xmlns:c16="http://schemas.microsoft.com/office/drawing/2014/chart" uri="{C3380CC4-5D6E-409C-BE32-E72D297353CC}">
              <c16:uniqueId val="{00000002-DED6-4326-A370-3BEFB7853E1C}"/>
            </c:ext>
          </c:extLst>
        </c:ser>
        <c:ser>
          <c:idx val="3"/>
          <c:order val="3"/>
          <c:tx>
            <c:strRef>
              <c:f>Statistics!$F$4</c:f>
              <c:strCache>
                <c:ptCount val="1"/>
                <c:pt idx="0">
                  <c:v>2012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Statistics!$F$23</c:f>
              <c:numCache>
                <c:formatCode>General</c:formatCode>
                <c:ptCount val="1"/>
                <c:pt idx="0">
                  <c:v>12</c:v>
                </c:pt>
              </c:numCache>
            </c:numRef>
          </c:val>
          <c:extLst>
            <c:ext xmlns:c16="http://schemas.microsoft.com/office/drawing/2014/chart" uri="{C3380CC4-5D6E-409C-BE32-E72D297353CC}">
              <c16:uniqueId val="{00000003-DED6-4326-A370-3BEFB7853E1C}"/>
            </c:ext>
          </c:extLst>
        </c:ser>
        <c:ser>
          <c:idx val="4"/>
          <c:order val="4"/>
          <c:tx>
            <c:strRef>
              <c:f>Statistics!$G$4</c:f>
              <c:strCache>
                <c:ptCount val="1"/>
                <c:pt idx="0">
                  <c:v>2013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Statistics!$G$23</c:f>
              <c:numCache>
                <c:formatCode>General</c:formatCode>
                <c:ptCount val="1"/>
                <c:pt idx="0">
                  <c:v>122</c:v>
                </c:pt>
              </c:numCache>
            </c:numRef>
          </c:val>
          <c:extLst>
            <c:ext xmlns:c16="http://schemas.microsoft.com/office/drawing/2014/chart" uri="{C3380CC4-5D6E-409C-BE32-E72D297353CC}">
              <c16:uniqueId val="{00000004-DED6-4326-A370-3BEFB7853E1C}"/>
            </c:ext>
          </c:extLst>
        </c:ser>
        <c:ser>
          <c:idx val="5"/>
          <c:order val="5"/>
          <c:tx>
            <c:strRef>
              <c:f>Statistics!$H$4</c:f>
              <c:strCache>
                <c:ptCount val="1"/>
                <c:pt idx="0">
                  <c:v>2014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Statistics!$H$23</c:f>
              <c:numCache>
                <c:formatCode>General</c:formatCode>
                <c:ptCount val="1"/>
                <c:pt idx="0">
                  <c:v>172</c:v>
                </c:pt>
              </c:numCache>
            </c:numRef>
          </c:val>
          <c:extLst>
            <c:ext xmlns:c16="http://schemas.microsoft.com/office/drawing/2014/chart" uri="{C3380CC4-5D6E-409C-BE32-E72D297353CC}">
              <c16:uniqueId val="{00000005-DED6-4326-A370-3BEFB7853E1C}"/>
            </c:ext>
          </c:extLst>
        </c:ser>
        <c:ser>
          <c:idx val="6"/>
          <c:order val="6"/>
          <c:tx>
            <c:strRef>
              <c:f>Statistics!$I$4</c:f>
              <c:strCache>
                <c:ptCount val="1"/>
                <c:pt idx="0">
                  <c:v>2015</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Statistics!$I$23</c:f>
              <c:numCache>
                <c:formatCode>General</c:formatCode>
                <c:ptCount val="1"/>
                <c:pt idx="0">
                  <c:v>418</c:v>
                </c:pt>
              </c:numCache>
            </c:numRef>
          </c:val>
          <c:extLst>
            <c:ext xmlns:c16="http://schemas.microsoft.com/office/drawing/2014/chart" uri="{C3380CC4-5D6E-409C-BE32-E72D297353CC}">
              <c16:uniqueId val="{00000006-DED6-4326-A370-3BEFB7853E1C}"/>
            </c:ext>
          </c:extLst>
        </c:ser>
        <c:ser>
          <c:idx val="7"/>
          <c:order val="7"/>
          <c:tx>
            <c:strRef>
              <c:f>Statistics!$J$4</c:f>
              <c:strCache>
                <c:ptCount val="1"/>
                <c:pt idx="0">
                  <c:v>2016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Statistics!$J$23</c:f>
              <c:numCache>
                <c:formatCode>General</c:formatCode>
                <c:ptCount val="1"/>
                <c:pt idx="0">
                  <c:v>89</c:v>
                </c:pt>
              </c:numCache>
            </c:numRef>
          </c:val>
          <c:extLst>
            <c:ext xmlns:c16="http://schemas.microsoft.com/office/drawing/2014/chart" uri="{C3380CC4-5D6E-409C-BE32-E72D297353CC}">
              <c16:uniqueId val="{00000007-DED6-4326-A370-3BEFB7853E1C}"/>
            </c:ext>
          </c:extLst>
        </c:ser>
        <c:dLbls>
          <c:dLblPos val="outEnd"/>
          <c:showLegendKey val="0"/>
          <c:showVal val="1"/>
          <c:showCatName val="0"/>
          <c:showSerName val="0"/>
          <c:showPercent val="0"/>
          <c:showBubbleSize val="0"/>
        </c:dLbls>
        <c:gapWidth val="150"/>
        <c:axId val="374443408"/>
        <c:axId val="374440272"/>
      </c:barChart>
      <c:catAx>
        <c:axId val="374443408"/>
        <c:scaling>
          <c:orientation val="minMax"/>
        </c:scaling>
        <c:delete val="1"/>
        <c:axPos val="b"/>
        <c:majorTickMark val="out"/>
        <c:minorTickMark val="none"/>
        <c:tickLblPos val="nextTo"/>
        <c:crossAx val="374440272"/>
        <c:crosses val="autoZero"/>
        <c:auto val="1"/>
        <c:lblAlgn val="ctr"/>
        <c:lblOffset val="100"/>
        <c:noMultiLvlLbl val="0"/>
      </c:catAx>
      <c:valAx>
        <c:axId val="374440272"/>
        <c:scaling>
          <c:orientation val="minMax"/>
        </c:scaling>
        <c:delete val="1"/>
        <c:axPos val="l"/>
        <c:numFmt formatCode="General" sourceLinked="1"/>
        <c:majorTickMark val="out"/>
        <c:minorTickMark val="none"/>
        <c:tickLblPos val="nextTo"/>
        <c:crossAx val="374443408"/>
        <c:crosses val="autoZero"/>
        <c:crossBetween val="between"/>
      </c:valAx>
    </c:plotArea>
    <c:legend>
      <c:legendPos val="b"/>
      <c:layout>
        <c:manualLayout>
          <c:xMode val="edge"/>
          <c:yMode val="edge"/>
          <c:x val="8.0555555555555561E-2"/>
          <c:y val="0.89014633854528868"/>
          <c:w val="0.82502280336462119"/>
          <c:h val="7.6588058071688406E-2"/>
        </c:manualLayout>
      </c:layout>
      <c:overlay val="0"/>
      <c:txPr>
        <a:bodyPr/>
        <a:lstStyle/>
        <a:p>
          <a:pPr>
            <a:defRPr sz="1200"/>
          </a:pPr>
          <a:endParaRPr lang="lt-LT"/>
        </a:p>
      </c:txPr>
    </c:legend>
    <c:plotVisOnly val="1"/>
    <c:dispBlanksAs val="gap"/>
    <c:showDLblsOverMax val="0"/>
  </c:chart>
  <c:txPr>
    <a:bodyPr/>
    <a:lstStyle/>
    <a:p>
      <a:pPr>
        <a:defRPr sz="14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Statistics!$U$3</c:f>
              <c:strCache>
                <c:ptCount val="1"/>
                <c:pt idx="0">
                  <c:v>Sites blocked total</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Statistics!$T$4:$T$18</c:f>
              <c:strCache>
                <c:ptCount val="15"/>
                <c:pt idx="0">
                  <c:v>IT</c:v>
                </c:pt>
                <c:pt idx="1">
                  <c:v>PT</c:v>
                </c:pt>
                <c:pt idx="2">
                  <c:v>UK</c:v>
                </c:pt>
                <c:pt idx="3">
                  <c:v>DK</c:v>
                </c:pt>
                <c:pt idx="4">
                  <c:v>RU</c:v>
                </c:pt>
                <c:pt idx="5">
                  <c:v>ES</c:v>
                </c:pt>
                <c:pt idx="6">
                  <c:v>FR</c:v>
                </c:pt>
                <c:pt idx="7">
                  <c:v>BE</c:v>
                </c:pt>
                <c:pt idx="8">
                  <c:v>NO</c:v>
                </c:pt>
                <c:pt idx="9">
                  <c:v>AT</c:v>
                </c:pt>
                <c:pt idx="10">
                  <c:v>GR</c:v>
                </c:pt>
                <c:pt idx="11">
                  <c:v>IE</c:v>
                </c:pt>
                <c:pt idx="12">
                  <c:v>IS</c:v>
                </c:pt>
                <c:pt idx="13">
                  <c:v>FI</c:v>
                </c:pt>
                <c:pt idx="14">
                  <c:v>IL</c:v>
                </c:pt>
              </c:strCache>
            </c:strRef>
          </c:cat>
          <c:val>
            <c:numRef>
              <c:f>Statistics!$U$4:$U$18</c:f>
              <c:numCache>
                <c:formatCode>General</c:formatCode>
                <c:ptCount val="15"/>
                <c:pt idx="0">
                  <c:v>291</c:v>
                </c:pt>
                <c:pt idx="1">
                  <c:v>261</c:v>
                </c:pt>
                <c:pt idx="2">
                  <c:v>143</c:v>
                </c:pt>
                <c:pt idx="3">
                  <c:v>41</c:v>
                </c:pt>
                <c:pt idx="4">
                  <c:v>25</c:v>
                </c:pt>
                <c:pt idx="5">
                  <c:v>24</c:v>
                </c:pt>
                <c:pt idx="6">
                  <c:v>18</c:v>
                </c:pt>
                <c:pt idx="7">
                  <c:v>15</c:v>
                </c:pt>
                <c:pt idx="8">
                  <c:v>7</c:v>
                </c:pt>
                <c:pt idx="9">
                  <c:v>6</c:v>
                </c:pt>
                <c:pt idx="10">
                  <c:v>2</c:v>
                </c:pt>
                <c:pt idx="11">
                  <c:v>2</c:v>
                </c:pt>
                <c:pt idx="12">
                  <c:v>2</c:v>
                </c:pt>
                <c:pt idx="13">
                  <c:v>2</c:v>
                </c:pt>
                <c:pt idx="14">
                  <c:v>1</c:v>
                </c:pt>
              </c:numCache>
            </c:numRef>
          </c:val>
          <c:extLst>
            <c:ext xmlns:c16="http://schemas.microsoft.com/office/drawing/2014/chart" uri="{C3380CC4-5D6E-409C-BE32-E72D297353CC}">
              <c16:uniqueId val="{00000000-0774-45A2-883D-0520B82A3173}"/>
            </c:ext>
          </c:extLst>
        </c:ser>
        <c:dLbls>
          <c:showLegendKey val="0"/>
          <c:showVal val="1"/>
          <c:showCatName val="0"/>
          <c:showSerName val="0"/>
          <c:showPercent val="0"/>
          <c:showBubbleSize val="0"/>
        </c:dLbls>
        <c:gapWidth val="150"/>
        <c:shape val="box"/>
        <c:axId val="386013288"/>
        <c:axId val="374105648"/>
        <c:axId val="0"/>
      </c:bar3DChart>
      <c:catAx>
        <c:axId val="386013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crossAx val="374105648"/>
        <c:crosses val="autoZero"/>
        <c:auto val="1"/>
        <c:lblAlgn val="ctr"/>
        <c:lblOffset val="100"/>
        <c:noMultiLvlLbl val="0"/>
      </c:catAx>
      <c:valAx>
        <c:axId val="37410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86013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lt-LT" dirty="0"/>
              <a:t>Galutiniai sprendimai</a:t>
            </a:r>
            <a:endParaRPr lang="en-US" dirty="0"/>
          </a:p>
        </c:rich>
      </c:tx>
      <c:layout>
        <c:manualLayout>
          <c:xMode val="edge"/>
          <c:yMode val="edge"/>
          <c:x val="0.2037166883950689"/>
          <c:y val="2.1068475864429611E-2"/>
        </c:manualLayout>
      </c:layout>
      <c:overlay val="0"/>
    </c:title>
    <c:autoTitleDeleted val="0"/>
    <c:view3D>
      <c:rotX val="75"/>
      <c:rotY val="0"/>
      <c:rAngAx val="0"/>
    </c:view3D>
    <c:floor>
      <c:thickness val="0"/>
    </c:floor>
    <c:sideWall>
      <c:thickness val="0"/>
    </c:sideWall>
    <c:backWall>
      <c:thickness val="0"/>
    </c:backWall>
    <c:plotArea>
      <c:layout>
        <c:manualLayout>
          <c:layoutTarget val="inner"/>
          <c:xMode val="edge"/>
          <c:yMode val="edge"/>
          <c:x val="4.557970166664338E-2"/>
          <c:y val="0.191461984126192"/>
          <c:w val="0.73237136949749237"/>
          <c:h val="0.71549647806122907"/>
        </c:manualLayout>
      </c:layout>
      <c:pie3DChart>
        <c:varyColors val="1"/>
        <c:ser>
          <c:idx val="0"/>
          <c:order val="0"/>
          <c:explosion val="25"/>
          <c:dLbls>
            <c:dLbl>
              <c:idx val="4"/>
              <c:layout>
                <c:manualLayout>
                  <c:x val="-1.391182575295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36-43E1-884F-6BC43352552D}"/>
                </c:ext>
              </c:extLst>
            </c:dLbl>
            <c:dLbl>
              <c:idx val="5"/>
              <c:layout>
                <c:manualLayout>
                  <c:x val="1.947655605414176E-2"/>
                  <c:y val="-2.638901406643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36-43E1-884F-6BC43352552D}"/>
                </c:ext>
              </c:extLst>
            </c:dLbl>
            <c:dLbl>
              <c:idx val="6"/>
              <c:layout>
                <c:manualLayout>
                  <c:x val="1.39118257529584E-2"/>
                  <c:y val="2.638901406643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36-43E1-884F-6BC43352552D}"/>
                </c:ext>
              </c:extLst>
            </c:dLbl>
            <c:dLbl>
              <c:idx val="7"/>
              <c:layout>
                <c:manualLayout>
                  <c:x val="2.5041286355325119E-2"/>
                  <c:y val="-2.638901406643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36-43E1-884F-6BC4335255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(Statistics!$A$5,Statistics!$A$6,Statistics!$A$8,Statistics!$A$9,Statistics!$A$10,Statistics!$A$11,Statistics!$A$12,Statistics!$A$13,Statistics!$A$14,Statistics!$A$15,Statistics!$A$16,Statistics!$A$18,Statistics!$A$19,Statistics!$A$20,Statistics!$A$22)</c:f>
              <c:strCache>
                <c:ptCount val="15"/>
                <c:pt idx="0">
                  <c:v>AT</c:v>
                </c:pt>
                <c:pt idx="1">
                  <c:v>BE</c:v>
                </c:pt>
                <c:pt idx="2">
                  <c:v>DK</c:v>
                </c:pt>
                <c:pt idx="3">
                  <c:v>ES</c:v>
                </c:pt>
                <c:pt idx="4">
                  <c:v>FI</c:v>
                </c:pt>
                <c:pt idx="5">
                  <c:v>FR</c:v>
                </c:pt>
                <c:pt idx="6">
                  <c:v>GR</c:v>
                </c:pt>
                <c:pt idx="7">
                  <c:v>IE</c:v>
                </c:pt>
                <c:pt idx="8">
                  <c:v>IL</c:v>
                </c:pt>
                <c:pt idx="9">
                  <c:v>IS</c:v>
                </c:pt>
                <c:pt idx="10">
                  <c:v>IT</c:v>
                </c:pt>
                <c:pt idx="11">
                  <c:v>NO</c:v>
                </c:pt>
                <c:pt idx="12">
                  <c:v>PT</c:v>
                </c:pt>
                <c:pt idx="13">
                  <c:v>RU</c:v>
                </c:pt>
                <c:pt idx="14">
                  <c:v>UK</c:v>
                </c:pt>
              </c:strCache>
            </c:strRef>
          </c:cat>
          <c:val>
            <c:numRef>
              <c:f>(Statistics!$B$5,Statistics!$B$6,Statistics!$B$8,Statistics!$B$9,Statistics!$B$10,Statistics!$B$11,Statistics!$B$12,Statistics!$B$13,Statistics!$B$14,Statistics!$B$15,Statistics!$B$16,Statistics!$B$18,Statistics!$B$19,Statistics!$B$20,Statistics!$B$22)</c:f>
              <c:numCache>
                <c:formatCode>General</c:formatCode>
                <c:ptCount val="15"/>
                <c:pt idx="0">
                  <c:v>6</c:v>
                </c:pt>
                <c:pt idx="1">
                  <c:v>15</c:v>
                </c:pt>
                <c:pt idx="2">
                  <c:v>41</c:v>
                </c:pt>
                <c:pt idx="3">
                  <c:v>24</c:v>
                </c:pt>
                <c:pt idx="4">
                  <c:v>2</c:v>
                </c:pt>
                <c:pt idx="5">
                  <c:v>18</c:v>
                </c:pt>
                <c:pt idx="6">
                  <c:v>2</c:v>
                </c:pt>
                <c:pt idx="7">
                  <c:v>2</c:v>
                </c:pt>
                <c:pt idx="8">
                  <c:v>1</c:v>
                </c:pt>
                <c:pt idx="9">
                  <c:v>2</c:v>
                </c:pt>
                <c:pt idx="10">
                  <c:v>291</c:v>
                </c:pt>
                <c:pt idx="11">
                  <c:v>7</c:v>
                </c:pt>
                <c:pt idx="12">
                  <c:v>261</c:v>
                </c:pt>
                <c:pt idx="13">
                  <c:v>25</c:v>
                </c:pt>
                <c:pt idx="14">
                  <c:v>143</c:v>
                </c:pt>
              </c:numCache>
            </c:numRef>
          </c:val>
          <c:extLst>
            <c:ext xmlns:c16="http://schemas.microsoft.com/office/drawing/2014/chart" uri="{C3380CC4-5D6E-409C-BE32-E72D297353CC}">
              <c16:uniqueId val="{00000004-4D36-43E1-884F-6BC43352552D}"/>
            </c:ext>
          </c:extLst>
        </c:ser>
        <c:dLbls>
          <c:showLegendKey val="0"/>
          <c:showVal val="1"/>
          <c:showCatName val="0"/>
          <c:showSerName val="0"/>
          <c:showPercent val="0"/>
          <c:showBubbleSize val="0"/>
          <c:showLeaderLines val="1"/>
        </c:dLbls>
      </c:pie3DChart>
    </c:plotArea>
    <c:legend>
      <c:legendPos val="r"/>
      <c:layout>
        <c:manualLayout>
          <c:xMode val="edge"/>
          <c:yMode val="edge"/>
          <c:x val="0.80345539493720386"/>
          <c:y val="0.12512246281989389"/>
          <c:w val="0.15151934521730626"/>
          <c:h val="0.81141855152158582"/>
        </c:manualLayout>
      </c:layout>
      <c:overlay val="0"/>
      <c:txPr>
        <a:bodyPr/>
        <a:lstStyle/>
        <a:p>
          <a:pPr rtl="0">
            <a:defRPr sz="1000"/>
          </a:pPr>
          <a:endParaRPr lang="lt-LT"/>
        </a:p>
      </c:txPr>
    </c:legend>
    <c:plotVisOnly val="1"/>
    <c:dispBlanksAs val="gap"/>
    <c:showDLblsOverMax val="0"/>
  </c:chart>
  <c:txPr>
    <a:bodyPr/>
    <a:lstStyle/>
    <a:p>
      <a:pPr>
        <a:defRPr sz="1400"/>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lt-LT" dirty="0"/>
              <a:t>Blokuota 2016 m.</a:t>
            </a:r>
            <a:endParaRPr lang="nl-BE" dirty="0"/>
          </a:p>
        </c:rich>
      </c:tx>
      <c:overlay val="0"/>
    </c:title>
    <c:autoTitleDeleted val="0"/>
    <c:view3D>
      <c:rotX val="75"/>
      <c:rotY val="0"/>
      <c:rAngAx val="0"/>
    </c:view3D>
    <c:floor>
      <c:thickness val="0"/>
    </c:floor>
    <c:sideWall>
      <c:thickness val="0"/>
    </c:sideWall>
    <c:backWall>
      <c:thickness val="0"/>
    </c:backWall>
    <c:plotArea>
      <c:layout/>
      <c:pie3DChart>
        <c:varyColors val="1"/>
        <c:ser>
          <c:idx val="0"/>
          <c:order val="0"/>
          <c:explosion val="16"/>
          <c:dLbls>
            <c:spPr>
              <a:noFill/>
              <a:ln>
                <a:noFill/>
              </a:ln>
              <a:effectLst/>
            </c:spPr>
            <c:txPr>
              <a:bodyPr/>
              <a:lstStyle/>
              <a:p>
                <a:pPr>
                  <a:defRPr sz="1600"/>
                </a:pPr>
                <a:endParaRPr lang="lt-LT"/>
              </a:p>
            </c:txPr>
            <c:showLegendKey val="0"/>
            <c:showVal val="1"/>
            <c:showCatName val="1"/>
            <c:showSerName val="0"/>
            <c:showPercent val="0"/>
            <c:showBubbleSize val="0"/>
            <c:showLeaderLines val="1"/>
            <c:extLst>
              <c:ext xmlns:c15="http://schemas.microsoft.com/office/drawing/2012/chart" uri="{CE6537A1-D6FC-4f65-9D91-7224C49458BB}"/>
            </c:extLst>
          </c:dLbls>
          <c:cat>
            <c:strRef>
              <c:f>(Statistics!$A$10,Statistics!$A$16,Statistics!$A$19,Statistics!$A$20,Statistics!$A$22)</c:f>
              <c:strCache>
                <c:ptCount val="5"/>
                <c:pt idx="0">
                  <c:v>FI</c:v>
                </c:pt>
                <c:pt idx="1">
                  <c:v>IT</c:v>
                </c:pt>
                <c:pt idx="2">
                  <c:v>PT</c:v>
                </c:pt>
                <c:pt idx="3">
                  <c:v>RU</c:v>
                </c:pt>
                <c:pt idx="4">
                  <c:v>UK</c:v>
                </c:pt>
              </c:strCache>
            </c:strRef>
          </c:cat>
          <c:val>
            <c:numRef>
              <c:f>(Statistics!$J$10,Statistics!$J$16,Statistics!$J$19,Statistics!$J$20,Statistics!$J$22)</c:f>
              <c:numCache>
                <c:formatCode>General</c:formatCode>
                <c:ptCount val="5"/>
                <c:pt idx="0">
                  <c:v>1</c:v>
                </c:pt>
                <c:pt idx="1">
                  <c:v>12</c:v>
                </c:pt>
                <c:pt idx="2">
                  <c:v>64</c:v>
                </c:pt>
                <c:pt idx="3">
                  <c:v>4</c:v>
                </c:pt>
                <c:pt idx="4">
                  <c:v>8</c:v>
                </c:pt>
              </c:numCache>
            </c:numRef>
          </c:val>
          <c:extLst>
            <c:ext xmlns:c16="http://schemas.microsoft.com/office/drawing/2014/chart" uri="{C3380CC4-5D6E-409C-BE32-E72D297353CC}">
              <c16:uniqueId val="{00000000-C205-4401-8CD7-6DB38EF97DE5}"/>
            </c:ext>
          </c:extLst>
        </c:ser>
        <c:dLbls>
          <c:showLegendKey val="0"/>
          <c:showVal val="1"/>
          <c:showCatName val="1"/>
          <c:showSerName val="0"/>
          <c:showPercent val="0"/>
          <c:showBubbleSize val="0"/>
          <c:showLeaderLines val="1"/>
        </c:dLbls>
      </c:pie3DChart>
    </c:plotArea>
    <c:legend>
      <c:legendPos val="r"/>
      <c:layout>
        <c:manualLayout>
          <c:xMode val="edge"/>
          <c:yMode val="edge"/>
          <c:x val="0.78055267482774715"/>
          <c:y val="0.17568423546032694"/>
          <c:w val="0.15189414223773082"/>
          <c:h val="0.70510884530705731"/>
        </c:manualLayout>
      </c:layout>
      <c:overlay val="0"/>
      <c:txPr>
        <a:bodyPr/>
        <a:lstStyle/>
        <a:p>
          <a:pPr rtl="0">
            <a:defRPr sz="1800"/>
          </a:pPr>
          <a:endParaRPr lang="lt-LT"/>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0107F-1B88-44A3-B1F1-899BB7E09115}"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nl-BE"/>
        </a:p>
      </dgm:t>
    </dgm:pt>
    <dgm:pt modelId="{369A7248-181F-4AE2-AD7E-FD9C124F7FDD}">
      <dgm:prSet/>
      <dgm:spPr/>
      <dgm:t>
        <a:bodyPr/>
        <a:lstStyle/>
        <a:p>
          <a:pPr algn="ctr"/>
          <a:r>
            <a:rPr lang="nl-BE" b="1" dirty="0"/>
            <a:t>UPC </a:t>
          </a:r>
          <a:r>
            <a:rPr lang="nl-BE" b="1" dirty="0" err="1"/>
            <a:t>Telekabel</a:t>
          </a:r>
          <a:r>
            <a:rPr lang="nl-BE" b="1" dirty="0"/>
            <a:t> Wien (“</a:t>
          </a:r>
          <a:r>
            <a:rPr lang="nl-BE" b="1" dirty="0" err="1"/>
            <a:t>Kino</a:t>
          </a:r>
          <a:r>
            <a:rPr lang="nl-BE" b="1" dirty="0"/>
            <a:t>”) (C-314/12)</a:t>
          </a:r>
        </a:p>
      </dgm:t>
    </dgm:pt>
    <dgm:pt modelId="{C3A52DD5-1A60-4C8F-A33A-B50478DADF8F}" type="parTrans" cxnId="{62035BF0-121A-4DBE-8023-2A8F8C5257E1}">
      <dgm:prSet/>
      <dgm:spPr/>
      <dgm:t>
        <a:bodyPr/>
        <a:lstStyle/>
        <a:p>
          <a:endParaRPr lang="nl-BE"/>
        </a:p>
      </dgm:t>
    </dgm:pt>
    <dgm:pt modelId="{304DB26A-09EF-4FAF-8739-0755FD3DE951}" type="sibTrans" cxnId="{62035BF0-121A-4DBE-8023-2A8F8C5257E1}">
      <dgm:prSet/>
      <dgm:spPr/>
      <dgm:t>
        <a:bodyPr/>
        <a:lstStyle/>
        <a:p>
          <a:endParaRPr lang="nl-BE"/>
        </a:p>
      </dgm:t>
    </dgm:pt>
    <dgm:pt modelId="{7ADDC9EC-423B-4B91-A771-0CB9E262A182}">
      <dgm:prSet/>
      <dgm:spPr/>
      <dgm:t>
        <a:bodyPr/>
        <a:lstStyle/>
        <a:p>
          <a:pPr algn="l"/>
          <a:r>
            <a:rPr lang="lt-LT" dirty="0"/>
            <a:t>Blokavimas yra suderinamas su ES teise bei pagrindinėmis laisvėmis ir yra tinkama priemonė užkirsti teisių pažeidimus</a:t>
          </a:r>
          <a:endParaRPr lang="nl-BE" dirty="0"/>
        </a:p>
      </dgm:t>
    </dgm:pt>
    <dgm:pt modelId="{1631ABBA-F774-4478-8799-85D10846F241}" type="parTrans" cxnId="{9B532EBB-042D-4CA8-B1CC-38B7637B8843}">
      <dgm:prSet/>
      <dgm:spPr/>
      <dgm:t>
        <a:bodyPr/>
        <a:lstStyle/>
        <a:p>
          <a:endParaRPr lang="nl-BE"/>
        </a:p>
      </dgm:t>
    </dgm:pt>
    <dgm:pt modelId="{CD24037F-7C88-4ED2-B131-6CE103C989C6}" type="sibTrans" cxnId="{9B532EBB-042D-4CA8-B1CC-38B7637B8843}">
      <dgm:prSet/>
      <dgm:spPr/>
      <dgm:t>
        <a:bodyPr/>
        <a:lstStyle/>
        <a:p>
          <a:endParaRPr lang="nl-BE"/>
        </a:p>
      </dgm:t>
    </dgm:pt>
    <dgm:pt modelId="{35465FCC-C9F7-4EF2-903F-D3D33BDA6C17}">
      <dgm:prSet/>
      <dgm:spPr/>
      <dgm:t>
        <a:bodyPr/>
        <a:lstStyle/>
        <a:p>
          <a:pPr algn="ctr"/>
          <a:r>
            <a:rPr lang="nl-BE" b="1" dirty="0"/>
            <a:t>Svensson (C-466/12)</a:t>
          </a:r>
        </a:p>
      </dgm:t>
    </dgm:pt>
    <dgm:pt modelId="{117B1A31-278B-4E7F-AA54-47E8AA94501F}" type="parTrans" cxnId="{58FCD048-7992-4899-BAC1-F620E8D61E18}">
      <dgm:prSet/>
      <dgm:spPr/>
      <dgm:t>
        <a:bodyPr/>
        <a:lstStyle/>
        <a:p>
          <a:endParaRPr lang="nl-BE"/>
        </a:p>
      </dgm:t>
    </dgm:pt>
    <dgm:pt modelId="{02D48EA3-7668-4360-9DEE-9F975C0762D1}" type="sibTrans" cxnId="{58FCD048-7992-4899-BAC1-F620E8D61E18}">
      <dgm:prSet/>
      <dgm:spPr/>
      <dgm:t>
        <a:bodyPr/>
        <a:lstStyle/>
        <a:p>
          <a:endParaRPr lang="nl-BE"/>
        </a:p>
      </dgm:t>
    </dgm:pt>
    <dgm:pt modelId="{29CE1193-0C6D-4ACE-A8BF-AF9A1DA76F82}">
      <dgm:prSet/>
      <dgm:spPr/>
      <dgm:t>
        <a:bodyPr/>
        <a:lstStyle/>
        <a:p>
          <a:pPr algn="ctr"/>
          <a:r>
            <a:rPr lang="nl-BE" b="1" dirty="0"/>
            <a:t>Bestwater (C-348/13)</a:t>
          </a:r>
        </a:p>
      </dgm:t>
    </dgm:pt>
    <dgm:pt modelId="{A8515FA4-1E2A-4366-84AB-638CD09AA40F}" type="parTrans" cxnId="{5C73AC42-4177-4EB4-82E8-AB438955DE64}">
      <dgm:prSet/>
      <dgm:spPr/>
      <dgm:t>
        <a:bodyPr/>
        <a:lstStyle/>
        <a:p>
          <a:endParaRPr lang="nl-BE"/>
        </a:p>
      </dgm:t>
    </dgm:pt>
    <dgm:pt modelId="{16633ECE-A458-47EC-A53E-E0B039E3E81A}" type="sibTrans" cxnId="{5C73AC42-4177-4EB4-82E8-AB438955DE64}">
      <dgm:prSet/>
      <dgm:spPr/>
      <dgm:t>
        <a:bodyPr/>
        <a:lstStyle/>
        <a:p>
          <a:endParaRPr lang="nl-BE"/>
        </a:p>
      </dgm:t>
    </dgm:pt>
    <dgm:pt modelId="{C9E5F8D2-EFB1-40B2-A887-D1DB76030D76}">
      <dgm:prSet/>
      <dgm:spPr/>
      <dgm:t>
        <a:bodyPr/>
        <a:lstStyle/>
        <a:p>
          <a:pPr algn="ctr"/>
          <a:r>
            <a:rPr lang="nl-BE" b="1" dirty="0" err="1"/>
            <a:t>Meltwater</a:t>
          </a:r>
          <a:r>
            <a:rPr lang="nl-BE" b="1" dirty="0"/>
            <a:t> (C-360/13)</a:t>
          </a:r>
        </a:p>
      </dgm:t>
    </dgm:pt>
    <dgm:pt modelId="{BED3B73B-CB6A-4479-B979-775886B6FFFD}" type="parTrans" cxnId="{EEAF53A6-E858-4228-A4D4-4FE2457EB5D2}">
      <dgm:prSet/>
      <dgm:spPr/>
      <dgm:t>
        <a:bodyPr/>
        <a:lstStyle/>
        <a:p>
          <a:endParaRPr lang="nl-BE"/>
        </a:p>
      </dgm:t>
    </dgm:pt>
    <dgm:pt modelId="{9FC0981E-EAA0-42BD-AD85-F757FA8A6CA1}" type="sibTrans" cxnId="{EEAF53A6-E858-4228-A4D4-4FE2457EB5D2}">
      <dgm:prSet/>
      <dgm:spPr/>
      <dgm:t>
        <a:bodyPr/>
        <a:lstStyle/>
        <a:p>
          <a:endParaRPr lang="nl-BE"/>
        </a:p>
      </dgm:t>
    </dgm:pt>
    <dgm:pt modelId="{ED113C80-B832-4EA7-BE32-576B74BBB82F}">
      <dgm:prSet/>
      <dgm:spPr/>
      <dgm:t>
        <a:bodyPr/>
        <a:lstStyle/>
        <a:p>
          <a:pPr algn="ctr"/>
          <a:r>
            <a:rPr lang="nl-BE" b="1" dirty="0" err="1"/>
            <a:t>Sabam</a:t>
          </a:r>
          <a:r>
            <a:rPr lang="nl-BE" b="1" dirty="0"/>
            <a:t> v </a:t>
          </a:r>
          <a:r>
            <a:rPr lang="nl-BE" b="1" dirty="0" err="1"/>
            <a:t>Scarlet</a:t>
          </a:r>
          <a:r>
            <a:rPr lang="nl-BE" b="1" dirty="0"/>
            <a:t> and v </a:t>
          </a:r>
          <a:r>
            <a:rPr lang="nl-BE" b="1" dirty="0" err="1"/>
            <a:t>Netlog</a:t>
          </a:r>
          <a:r>
            <a:rPr lang="nl-BE" b="1" dirty="0"/>
            <a:t> (C-70/10 and C-360/10)</a:t>
          </a:r>
        </a:p>
      </dgm:t>
    </dgm:pt>
    <dgm:pt modelId="{D8EC2A3E-5967-4BE5-B834-9F56FA7E2152}" type="parTrans" cxnId="{9D1653CC-842A-49F6-BEFF-BAA8FE8EA6B3}">
      <dgm:prSet/>
      <dgm:spPr/>
      <dgm:t>
        <a:bodyPr/>
        <a:lstStyle/>
        <a:p>
          <a:endParaRPr lang="nl-BE"/>
        </a:p>
      </dgm:t>
    </dgm:pt>
    <dgm:pt modelId="{8ABE1B48-2BA5-49D2-BEB5-366EE145A882}" type="sibTrans" cxnId="{9D1653CC-842A-49F6-BEFF-BAA8FE8EA6B3}">
      <dgm:prSet/>
      <dgm:spPr/>
      <dgm:t>
        <a:bodyPr/>
        <a:lstStyle/>
        <a:p>
          <a:endParaRPr lang="nl-BE"/>
        </a:p>
      </dgm:t>
    </dgm:pt>
    <dgm:pt modelId="{4FDF21CB-C22B-4ED5-8915-24198DC195CF}">
      <dgm:prSet/>
      <dgm:spPr/>
      <dgm:t>
        <a:bodyPr/>
        <a:lstStyle/>
        <a:p>
          <a:pPr algn="l"/>
          <a:r>
            <a:rPr lang="lt-LT" dirty="0"/>
            <a:t>Nustatoma, kokiu atveju filtravimas bus laikomas bendru stebėjimu</a:t>
          </a:r>
          <a:endParaRPr lang="nl-BE" dirty="0"/>
        </a:p>
      </dgm:t>
    </dgm:pt>
    <dgm:pt modelId="{1670DA9A-C253-4D80-8497-6DE843463E54}" type="parTrans" cxnId="{9B084862-970C-44F1-8EF4-B1BE3223D949}">
      <dgm:prSet/>
      <dgm:spPr/>
      <dgm:t>
        <a:bodyPr/>
        <a:lstStyle/>
        <a:p>
          <a:endParaRPr lang="nl-BE"/>
        </a:p>
      </dgm:t>
    </dgm:pt>
    <dgm:pt modelId="{650A6C34-7C9E-4783-B06B-BDE7444E46C5}" type="sibTrans" cxnId="{9B084862-970C-44F1-8EF4-B1BE3223D949}">
      <dgm:prSet/>
      <dgm:spPr/>
      <dgm:t>
        <a:bodyPr/>
        <a:lstStyle/>
        <a:p>
          <a:endParaRPr lang="nl-BE"/>
        </a:p>
      </dgm:t>
    </dgm:pt>
    <dgm:pt modelId="{D28C3808-9329-4806-B97D-56461421F910}">
      <dgm:prSet/>
      <dgm:spPr/>
      <dgm:t>
        <a:bodyPr/>
        <a:lstStyle/>
        <a:p>
          <a:pPr algn="ctr"/>
          <a:r>
            <a:rPr lang="nl-BE" b="1" dirty="0"/>
            <a:t>L’Oréal v eBay (C-324/09)</a:t>
          </a:r>
        </a:p>
      </dgm:t>
    </dgm:pt>
    <dgm:pt modelId="{873EC2DD-6E41-4237-BD5B-71EA76FA5A19}" type="parTrans" cxnId="{94C2B718-B380-4623-BD9A-C215307CE8A4}">
      <dgm:prSet/>
      <dgm:spPr/>
      <dgm:t>
        <a:bodyPr/>
        <a:lstStyle/>
        <a:p>
          <a:endParaRPr lang="nl-BE"/>
        </a:p>
      </dgm:t>
    </dgm:pt>
    <dgm:pt modelId="{3AEEB8EF-9ABD-462C-8EF8-7691287C38B5}" type="sibTrans" cxnId="{94C2B718-B380-4623-BD9A-C215307CE8A4}">
      <dgm:prSet/>
      <dgm:spPr/>
      <dgm:t>
        <a:bodyPr/>
        <a:lstStyle/>
        <a:p>
          <a:endParaRPr lang="nl-BE"/>
        </a:p>
      </dgm:t>
    </dgm:pt>
    <dgm:pt modelId="{4C380035-D7ED-4439-B58B-34E49DDA9060}">
      <dgm:prSet/>
      <dgm:spPr/>
      <dgm:t>
        <a:bodyPr/>
        <a:lstStyle/>
        <a:p>
          <a:pPr algn="l"/>
          <a:r>
            <a:rPr lang="lt-LT" dirty="0"/>
            <a:t>Interneto prekyvietės operatorius privalo ne tik nutraukti neteisėtus veiksmus, tačiau ir užkirsti kelią pažeidimams</a:t>
          </a:r>
          <a:endParaRPr lang="nl-BE" dirty="0"/>
        </a:p>
      </dgm:t>
    </dgm:pt>
    <dgm:pt modelId="{3AB6182D-1215-4C82-987F-497DB0ECCF2E}" type="parTrans" cxnId="{ED2512B0-D092-4B91-9BC9-D8D6FB1A1D54}">
      <dgm:prSet/>
      <dgm:spPr/>
      <dgm:t>
        <a:bodyPr/>
        <a:lstStyle/>
        <a:p>
          <a:endParaRPr lang="nl-BE"/>
        </a:p>
      </dgm:t>
    </dgm:pt>
    <dgm:pt modelId="{0989483A-EADA-4990-91A4-B6A8BA5E3059}" type="sibTrans" cxnId="{ED2512B0-D092-4B91-9BC9-D8D6FB1A1D54}">
      <dgm:prSet/>
      <dgm:spPr/>
      <dgm:t>
        <a:bodyPr/>
        <a:lstStyle/>
        <a:p>
          <a:endParaRPr lang="nl-BE"/>
        </a:p>
      </dgm:t>
    </dgm:pt>
    <dgm:pt modelId="{2CA5DDEF-4B31-4B1E-8C6E-851AD01AEFC2}">
      <dgm:prSet/>
      <dgm:spPr/>
      <dgm:t>
        <a:bodyPr/>
        <a:lstStyle/>
        <a:p>
          <a:pPr algn="ctr"/>
          <a:r>
            <a:rPr lang="nl-BE" b="1" dirty="0"/>
            <a:t>ACI Adam v Thuiskopie (C-435/12)</a:t>
          </a:r>
        </a:p>
      </dgm:t>
    </dgm:pt>
    <dgm:pt modelId="{93844410-5716-4F16-A494-A847D4068F76}" type="parTrans" cxnId="{127AEDE7-5C82-4948-BD48-4981C791C87A}">
      <dgm:prSet/>
      <dgm:spPr/>
      <dgm:t>
        <a:bodyPr/>
        <a:lstStyle/>
        <a:p>
          <a:endParaRPr lang="nl-BE"/>
        </a:p>
      </dgm:t>
    </dgm:pt>
    <dgm:pt modelId="{D784B860-F0A9-4D41-AAD8-262E5A881F42}" type="sibTrans" cxnId="{127AEDE7-5C82-4948-BD48-4981C791C87A}">
      <dgm:prSet/>
      <dgm:spPr/>
      <dgm:t>
        <a:bodyPr/>
        <a:lstStyle/>
        <a:p>
          <a:endParaRPr lang="nl-BE"/>
        </a:p>
      </dgm:t>
    </dgm:pt>
    <dgm:pt modelId="{F1BA371B-2C91-49A1-A2C9-789BAF84979D}">
      <dgm:prSet/>
      <dgm:spPr/>
      <dgm:t>
        <a:bodyPr/>
        <a:lstStyle/>
        <a:p>
          <a:pPr algn="l"/>
          <a:r>
            <a:rPr lang="lt-LT" dirty="0"/>
            <a:t>Atsisiuntimas iš nelegalių šaltinių yra autorių teisių pažeidimas</a:t>
          </a:r>
          <a:endParaRPr lang="nl-BE" dirty="0"/>
        </a:p>
      </dgm:t>
    </dgm:pt>
    <dgm:pt modelId="{5E2D0BEA-CB9F-4729-8611-F58BC277AAE4}" type="parTrans" cxnId="{40E0695F-1115-4728-AFB5-A579EBF1A2C7}">
      <dgm:prSet/>
      <dgm:spPr/>
      <dgm:t>
        <a:bodyPr/>
        <a:lstStyle/>
        <a:p>
          <a:endParaRPr lang="nl-BE"/>
        </a:p>
      </dgm:t>
    </dgm:pt>
    <dgm:pt modelId="{1F211D53-1860-4F14-AE4F-6027F3075BF0}" type="sibTrans" cxnId="{40E0695F-1115-4728-AFB5-A579EBF1A2C7}">
      <dgm:prSet/>
      <dgm:spPr/>
      <dgm:t>
        <a:bodyPr/>
        <a:lstStyle/>
        <a:p>
          <a:endParaRPr lang="nl-BE"/>
        </a:p>
      </dgm:t>
    </dgm:pt>
    <dgm:pt modelId="{6F74F68C-72EC-4571-ADD6-31CD7470F0FA}">
      <dgm:prSet/>
      <dgm:spPr/>
      <dgm:t>
        <a:bodyPr/>
        <a:lstStyle/>
        <a:p>
          <a:pPr algn="l"/>
          <a:r>
            <a:rPr lang="lt-LT" dirty="0"/>
            <a:t>nuorodos į turinį, kurios padarytos prieinamas be teisių turėtojo sutikimo arba apeinant techninius apribojimus, yra jo teisių pažeidimas</a:t>
          </a:r>
          <a:endParaRPr lang="nl-BE" dirty="0"/>
        </a:p>
      </dgm:t>
    </dgm:pt>
    <dgm:pt modelId="{71CAF507-6C4C-4C4E-85EF-AAA64B9EA573}" type="parTrans" cxnId="{819083E1-A35D-4081-95A9-4E23D0681DC6}">
      <dgm:prSet/>
      <dgm:spPr/>
      <dgm:t>
        <a:bodyPr/>
        <a:lstStyle/>
        <a:p>
          <a:endParaRPr lang="en-US"/>
        </a:p>
      </dgm:t>
    </dgm:pt>
    <dgm:pt modelId="{CDA9B398-24AC-4139-9FB8-AB46C5BCA5CC}" type="sibTrans" cxnId="{819083E1-A35D-4081-95A9-4E23D0681DC6}">
      <dgm:prSet/>
      <dgm:spPr/>
      <dgm:t>
        <a:bodyPr/>
        <a:lstStyle/>
        <a:p>
          <a:endParaRPr lang="en-US"/>
        </a:p>
      </dgm:t>
    </dgm:pt>
    <dgm:pt modelId="{17798A42-9A9A-4064-AA77-62CA30B6508E}">
      <dgm:prSet/>
      <dgm:spPr/>
      <dgm:t>
        <a:bodyPr/>
        <a:lstStyle/>
        <a:p>
          <a:pPr algn="l"/>
          <a:r>
            <a:rPr lang="lt-LT" dirty="0"/>
            <a:t>nuorodų paskelbimas ir turinio įtraukimas („</a:t>
          </a:r>
          <a:r>
            <a:rPr lang="lt-LT" i="1" dirty="0" err="1"/>
            <a:t>embedding</a:t>
          </a:r>
          <a:r>
            <a:rPr lang="lt-LT" dirty="0"/>
            <a:t>“) be teisių turėtojo sutikimo yra jo teisių pažeidimas</a:t>
          </a:r>
          <a:endParaRPr lang="nl-BE" dirty="0"/>
        </a:p>
      </dgm:t>
    </dgm:pt>
    <dgm:pt modelId="{EF3329A1-7459-4804-A6B8-FAB83BFD9382}" type="parTrans" cxnId="{4A2D0316-0476-492A-8720-C3913524A54E}">
      <dgm:prSet/>
      <dgm:spPr/>
      <dgm:t>
        <a:bodyPr/>
        <a:lstStyle/>
        <a:p>
          <a:endParaRPr lang="en-US"/>
        </a:p>
      </dgm:t>
    </dgm:pt>
    <dgm:pt modelId="{82FBA2DD-2F54-4854-AB1A-D4575BD6C1DB}" type="sibTrans" cxnId="{4A2D0316-0476-492A-8720-C3913524A54E}">
      <dgm:prSet/>
      <dgm:spPr/>
      <dgm:t>
        <a:bodyPr/>
        <a:lstStyle/>
        <a:p>
          <a:endParaRPr lang="en-US"/>
        </a:p>
      </dgm:t>
    </dgm:pt>
    <dgm:pt modelId="{5F55102F-F962-4E69-B2E5-23F67D92F06F}">
      <dgm:prSet/>
      <dgm:spPr/>
      <dgm:t>
        <a:bodyPr/>
        <a:lstStyle/>
        <a:p>
          <a:pPr algn="l"/>
          <a:r>
            <a:rPr lang="lt-LT" dirty="0"/>
            <a:t>„</a:t>
          </a:r>
          <a:r>
            <a:rPr lang="lt-LT" dirty="0" err="1"/>
            <a:t>Stryminimas</a:t>
          </a:r>
          <a:r>
            <a:rPr lang="lt-LT" dirty="0"/>
            <a:t>“ iš nelegalių šaltinių nepatenka po laikino atgaminimo išimtimi</a:t>
          </a:r>
          <a:endParaRPr lang="en-US" dirty="0"/>
        </a:p>
      </dgm:t>
    </dgm:pt>
    <dgm:pt modelId="{42504A80-B37D-40AE-8D56-DD0FDE565615}" type="parTrans" cxnId="{64120132-8E9F-4527-BC01-7454BE5BA853}">
      <dgm:prSet/>
      <dgm:spPr/>
      <dgm:t>
        <a:bodyPr/>
        <a:lstStyle/>
        <a:p>
          <a:endParaRPr lang="en-US"/>
        </a:p>
      </dgm:t>
    </dgm:pt>
    <dgm:pt modelId="{3664A398-0902-4153-8592-222DDF1AB0B7}" type="sibTrans" cxnId="{64120132-8E9F-4527-BC01-7454BE5BA853}">
      <dgm:prSet/>
      <dgm:spPr/>
      <dgm:t>
        <a:bodyPr/>
        <a:lstStyle/>
        <a:p>
          <a:endParaRPr lang="en-US"/>
        </a:p>
      </dgm:t>
    </dgm:pt>
    <dgm:pt modelId="{08DED3E5-3B18-4862-AD12-E79C2A2BC7C6}" type="pres">
      <dgm:prSet presAssocID="{30C0107F-1B88-44A3-B1F1-899BB7E09115}" presName="diagram" presStyleCnt="0">
        <dgm:presLayoutVars>
          <dgm:dir/>
          <dgm:resizeHandles val="exact"/>
        </dgm:presLayoutVars>
      </dgm:prSet>
      <dgm:spPr/>
    </dgm:pt>
    <dgm:pt modelId="{754C599A-0665-40BB-BB6D-B81850A0FFC2}" type="pres">
      <dgm:prSet presAssocID="{369A7248-181F-4AE2-AD7E-FD9C124F7FDD}" presName="node" presStyleLbl="node1" presStyleIdx="0" presStyleCnt="7" custScaleX="58287">
        <dgm:presLayoutVars>
          <dgm:bulletEnabled val="1"/>
        </dgm:presLayoutVars>
      </dgm:prSet>
      <dgm:spPr/>
    </dgm:pt>
    <dgm:pt modelId="{617B7E24-90E8-4CB8-B9EC-E229F8FD8068}" type="pres">
      <dgm:prSet presAssocID="{304DB26A-09EF-4FAF-8739-0755FD3DE951}" presName="sibTrans" presStyleCnt="0"/>
      <dgm:spPr/>
    </dgm:pt>
    <dgm:pt modelId="{ACB2271E-3BAC-41F9-A082-5F94CB02AEFC}" type="pres">
      <dgm:prSet presAssocID="{35465FCC-C9F7-4EF2-903F-D3D33BDA6C17}" presName="node" presStyleLbl="node1" presStyleIdx="1" presStyleCnt="7" custScaleX="58287">
        <dgm:presLayoutVars>
          <dgm:bulletEnabled val="1"/>
        </dgm:presLayoutVars>
      </dgm:prSet>
      <dgm:spPr/>
    </dgm:pt>
    <dgm:pt modelId="{AD025FF6-A921-477B-88CE-ED79AB78CE8F}" type="pres">
      <dgm:prSet presAssocID="{02D48EA3-7668-4360-9DEE-9F975C0762D1}" presName="sibTrans" presStyleCnt="0"/>
      <dgm:spPr/>
    </dgm:pt>
    <dgm:pt modelId="{E6D57321-3ACC-49FC-BE27-C27F8B2CF756}" type="pres">
      <dgm:prSet presAssocID="{29CE1193-0C6D-4ACE-A8BF-AF9A1DA76F82}" presName="node" presStyleLbl="node1" presStyleIdx="2" presStyleCnt="7" custScaleX="58287">
        <dgm:presLayoutVars>
          <dgm:bulletEnabled val="1"/>
        </dgm:presLayoutVars>
      </dgm:prSet>
      <dgm:spPr/>
    </dgm:pt>
    <dgm:pt modelId="{C2490832-BF44-4E5F-8EFA-DFDE94997BB8}" type="pres">
      <dgm:prSet presAssocID="{16633ECE-A458-47EC-A53E-E0B039E3E81A}" presName="sibTrans" presStyleCnt="0"/>
      <dgm:spPr/>
    </dgm:pt>
    <dgm:pt modelId="{E36EF048-7E5C-4EAE-851A-55672FBFAB2D}" type="pres">
      <dgm:prSet presAssocID="{C9E5F8D2-EFB1-40B2-A887-D1DB76030D76}" presName="node" presStyleLbl="node1" presStyleIdx="3" presStyleCnt="7" custScaleX="58287">
        <dgm:presLayoutVars>
          <dgm:bulletEnabled val="1"/>
        </dgm:presLayoutVars>
      </dgm:prSet>
      <dgm:spPr/>
    </dgm:pt>
    <dgm:pt modelId="{047877B7-8557-4581-A816-BD41CDEBA7E6}" type="pres">
      <dgm:prSet presAssocID="{9FC0981E-EAA0-42BD-AD85-F757FA8A6CA1}" presName="sibTrans" presStyleCnt="0"/>
      <dgm:spPr/>
    </dgm:pt>
    <dgm:pt modelId="{2BB8E456-0D28-4B98-B63C-6157BFB45C3A}" type="pres">
      <dgm:prSet presAssocID="{ED113C80-B832-4EA7-BE32-576B74BBB82F}" presName="node" presStyleLbl="node1" presStyleIdx="4" presStyleCnt="7" custScaleX="58287" custLinFactNeighborY="-8309">
        <dgm:presLayoutVars>
          <dgm:bulletEnabled val="1"/>
        </dgm:presLayoutVars>
      </dgm:prSet>
      <dgm:spPr/>
    </dgm:pt>
    <dgm:pt modelId="{41CA6DF9-4C75-475D-A138-8DDA3DD80DE0}" type="pres">
      <dgm:prSet presAssocID="{8ABE1B48-2BA5-49D2-BEB5-366EE145A882}" presName="sibTrans" presStyleCnt="0"/>
      <dgm:spPr/>
    </dgm:pt>
    <dgm:pt modelId="{0D773BEC-5168-4B96-9D8A-1880AC8D4524}" type="pres">
      <dgm:prSet presAssocID="{D28C3808-9329-4806-B97D-56461421F910}" presName="node" presStyleLbl="node1" presStyleIdx="5" presStyleCnt="7" custScaleX="67833" custLinFactNeighborY="-8309">
        <dgm:presLayoutVars>
          <dgm:bulletEnabled val="1"/>
        </dgm:presLayoutVars>
      </dgm:prSet>
      <dgm:spPr/>
    </dgm:pt>
    <dgm:pt modelId="{1E4E0D7F-9E9F-44E7-ADF7-6A06E601D366}" type="pres">
      <dgm:prSet presAssocID="{3AEEB8EF-9ABD-462C-8EF8-7691287C38B5}" presName="sibTrans" presStyleCnt="0"/>
      <dgm:spPr/>
    </dgm:pt>
    <dgm:pt modelId="{92928C56-491F-4C5C-9703-90329752E81E}" type="pres">
      <dgm:prSet presAssocID="{2CA5DDEF-4B31-4B1E-8C6E-851AD01AEFC2}" presName="node" presStyleLbl="node1" presStyleIdx="6" presStyleCnt="7" custScaleX="58287" custLinFactNeighborY="-8309">
        <dgm:presLayoutVars>
          <dgm:bulletEnabled val="1"/>
        </dgm:presLayoutVars>
      </dgm:prSet>
      <dgm:spPr/>
    </dgm:pt>
  </dgm:ptLst>
  <dgm:cxnLst>
    <dgm:cxn modelId="{EEAF53A6-E858-4228-A4D4-4FE2457EB5D2}" srcId="{30C0107F-1B88-44A3-B1F1-899BB7E09115}" destId="{C9E5F8D2-EFB1-40B2-A887-D1DB76030D76}" srcOrd="3" destOrd="0" parTransId="{BED3B73B-CB6A-4479-B979-775886B6FFFD}" sibTransId="{9FC0981E-EAA0-42BD-AD85-F757FA8A6CA1}"/>
    <dgm:cxn modelId="{58FCD048-7992-4899-BAC1-F620E8D61E18}" srcId="{30C0107F-1B88-44A3-B1F1-899BB7E09115}" destId="{35465FCC-C9F7-4EF2-903F-D3D33BDA6C17}" srcOrd="1" destOrd="0" parTransId="{117B1A31-278B-4E7F-AA54-47E8AA94501F}" sibTransId="{02D48EA3-7668-4360-9DEE-9F975C0762D1}"/>
    <dgm:cxn modelId="{9B532EBB-042D-4CA8-B1CC-38B7637B8843}" srcId="{369A7248-181F-4AE2-AD7E-FD9C124F7FDD}" destId="{7ADDC9EC-423B-4B91-A771-0CB9E262A182}" srcOrd="0" destOrd="0" parTransId="{1631ABBA-F774-4478-8799-85D10846F241}" sibTransId="{CD24037F-7C88-4ED2-B131-6CE103C989C6}"/>
    <dgm:cxn modelId="{5C73AC42-4177-4EB4-82E8-AB438955DE64}" srcId="{30C0107F-1B88-44A3-B1F1-899BB7E09115}" destId="{29CE1193-0C6D-4ACE-A8BF-AF9A1DA76F82}" srcOrd="2" destOrd="0" parTransId="{A8515FA4-1E2A-4366-84AB-638CD09AA40F}" sibTransId="{16633ECE-A458-47EC-A53E-E0B039E3E81A}"/>
    <dgm:cxn modelId="{9E5D338C-F4D4-4E20-90C8-1B0E31EB12E2}" type="presOf" srcId="{2CA5DDEF-4B31-4B1E-8C6E-851AD01AEFC2}" destId="{92928C56-491F-4C5C-9703-90329752E81E}" srcOrd="0" destOrd="0" presId="urn:microsoft.com/office/officeart/2005/8/layout/default"/>
    <dgm:cxn modelId="{B0A202AA-519D-42F3-B5D4-CFB06F0A70FC}" type="presOf" srcId="{369A7248-181F-4AE2-AD7E-FD9C124F7FDD}" destId="{754C599A-0665-40BB-BB6D-B81850A0FFC2}" srcOrd="0" destOrd="0" presId="urn:microsoft.com/office/officeart/2005/8/layout/default"/>
    <dgm:cxn modelId="{E5312325-7DEE-4756-A3AB-7DBE0303B4FD}" type="presOf" srcId="{17798A42-9A9A-4064-AA77-62CA30B6508E}" destId="{E6D57321-3ACC-49FC-BE27-C27F8B2CF756}" srcOrd="0" destOrd="1" presId="urn:microsoft.com/office/officeart/2005/8/layout/default"/>
    <dgm:cxn modelId="{64120132-8E9F-4527-BC01-7454BE5BA853}" srcId="{C9E5F8D2-EFB1-40B2-A887-D1DB76030D76}" destId="{5F55102F-F962-4E69-B2E5-23F67D92F06F}" srcOrd="0" destOrd="0" parTransId="{42504A80-B37D-40AE-8D56-DD0FDE565615}" sibTransId="{3664A398-0902-4153-8592-222DDF1AB0B7}"/>
    <dgm:cxn modelId="{041956C8-50B9-4A56-8C65-9073D91A1BBB}" type="presOf" srcId="{7ADDC9EC-423B-4B91-A771-0CB9E262A182}" destId="{754C599A-0665-40BB-BB6D-B81850A0FFC2}" srcOrd="0" destOrd="1" presId="urn:microsoft.com/office/officeart/2005/8/layout/default"/>
    <dgm:cxn modelId="{40E0695F-1115-4728-AFB5-A579EBF1A2C7}" srcId="{2CA5DDEF-4B31-4B1E-8C6E-851AD01AEFC2}" destId="{F1BA371B-2C91-49A1-A2C9-789BAF84979D}" srcOrd="0" destOrd="0" parTransId="{5E2D0BEA-CB9F-4729-8611-F58BC277AAE4}" sibTransId="{1F211D53-1860-4F14-AE4F-6027F3075BF0}"/>
    <dgm:cxn modelId="{127AEDE7-5C82-4948-BD48-4981C791C87A}" srcId="{30C0107F-1B88-44A3-B1F1-899BB7E09115}" destId="{2CA5DDEF-4B31-4B1E-8C6E-851AD01AEFC2}" srcOrd="6" destOrd="0" parTransId="{93844410-5716-4F16-A494-A847D4068F76}" sibTransId="{D784B860-F0A9-4D41-AAD8-262E5A881F42}"/>
    <dgm:cxn modelId="{62035BF0-121A-4DBE-8023-2A8F8C5257E1}" srcId="{30C0107F-1B88-44A3-B1F1-899BB7E09115}" destId="{369A7248-181F-4AE2-AD7E-FD9C124F7FDD}" srcOrd="0" destOrd="0" parTransId="{C3A52DD5-1A60-4C8F-A33A-B50478DADF8F}" sibTransId="{304DB26A-09EF-4FAF-8739-0755FD3DE951}"/>
    <dgm:cxn modelId="{05B58778-87E0-4AE2-A8E5-E2F4116EC8B7}" type="presOf" srcId="{ED113C80-B832-4EA7-BE32-576B74BBB82F}" destId="{2BB8E456-0D28-4B98-B63C-6157BFB45C3A}" srcOrd="0" destOrd="0" presId="urn:microsoft.com/office/officeart/2005/8/layout/default"/>
    <dgm:cxn modelId="{819083E1-A35D-4081-95A9-4E23D0681DC6}" srcId="{35465FCC-C9F7-4EF2-903F-D3D33BDA6C17}" destId="{6F74F68C-72EC-4571-ADD6-31CD7470F0FA}" srcOrd="0" destOrd="0" parTransId="{71CAF507-6C4C-4C4E-85EF-AAA64B9EA573}" sibTransId="{CDA9B398-24AC-4139-9FB8-AB46C5BCA5CC}"/>
    <dgm:cxn modelId="{94C2B718-B380-4623-BD9A-C215307CE8A4}" srcId="{30C0107F-1B88-44A3-B1F1-899BB7E09115}" destId="{D28C3808-9329-4806-B97D-56461421F910}" srcOrd="5" destOrd="0" parTransId="{873EC2DD-6E41-4237-BD5B-71EA76FA5A19}" sibTransId="{3AEEB8EF-9ABD-462C-8EF8-7691287C38B5}"/>
    <dgm:cxn modelId="{DEA0AFB3-FF95-414D-8491-95A62CE97F6B}" type="presOf" srcId="{F1BA371B-2C91-49A1-A2C9-789BAF84979D}" destId="{92928C56-491F-4C5C-9703-90329752E81E}" srcOrd="0" destOrd="1" presId="urn:microsoft.com/office/officeart/2005/8/layout/default"/>
    <dgm:cxn modelId="{F9B77D4A-FF07-4E26-8313-3CB84F2811AF}" type="presOf" srcId="{30C0107F-1B88-44A3-B1F1-899BB7E09115}" destId="{08DED3E5-3B18-4862-AD12-E79C2A2BC7C6}" srcOrd="0" destOrd="0" presId="urn:microsoft.com/office/officeart/2005/8/layout/default"/>
    <dgm:cxn modelId="{ED2512B0-D092-4B91-9BC9-D8D6FB1A1D54}" srcId="{D28C3808-9329-4806-B97D-56461421F910}" destId="{4C380035-D7ED-4439-B58B-34E49DDA9060}" srcOrd="0" destOrd="0" parTransId="{3AB6182D-1215-4C82-987F-497DB0ECCF2E}" sibTransId="{0989483A-EADA-4990-91A4-B6A8BA5E3059}"/>
    <dgm:cxn modelId="{4FE290D7-456F-4C0D-AE5E-2905A315A24B}" type="presOf" srcId="{29CE1193-0C6D-4ACE-A8BF-AF9A1DA76F82}" destId="{E6D57321-3ACC-49FC-BE27-C27F8B2CF756}" srcOrd="0" destOrd="0" presId="urn:microsoft.com/office/officeart/2005/8/layout/default"/>
    <dgm:cxn modelId="{DAA4E978-63BB-40EF-A009-4F0B4FFAD5F2}" type="presOf" srcId="{C9E5F8D2-EFB1-40B2-A887-D1DB76030D76}" destId="{E36EF048-7E5C-4EAE-851A-55672FBFAB2D}" srcOrd="0" destOrd="0" presId="urn:microsoft.com/office/officeart/2005/8/layout/default"/>
    <dgm:cxn modelId="{FC0B6056-7915-43F8-B68C-0E7135A4468F}" type="presOf" srcId="{4FDF21CB-C22B-4ED5-8915-24198DC195CF}" destId="{2BB8E456-0D28-4B98-B63C-6157BFB45C3A}" srcOrd="0" destOrd="1" presId="urn:microsoft.com/office/officeart/2005/8/layout/default"/>
    <dgm:cxn modelId="{43BAD77B-CD4F-4D1D-A94E-CADB65B2826E}" type="presOf" srcId="{4C380035-D7ED-4439-B58B-34E49DDA9060}" destId="{0D773BEC-5168-4B96-9D8A-1880AC8D4524}" srcOrd="0" destOrd="1" presId="urn:microsoft.com/office/officeart/2005/8/layout/default"/>
    <dgm:cxn modelId="{9D1653CC-842A-49F6-BEFF-BAA8FE8EA6B3}" srcId="{30C0107F-1B88-44A3-B1F1-899BB7E09115}" destId="{ED113C80-B832-4EA7-BE32-576B74BBB82F}" srcOrd="4" destOrd="0" parTransId="{D8EC2A3E-5967-4BE5-B834-9F56FA7E2152}" sibTransId="{8ABE1B48-2BA5-49D2-BEB5-366EE145A882}"/>
    <dgm:cxn modelId="{4A60829C-6779-49C6-9798-0D60FA2719E8}" type="presOf" srcId="{5F55102F-F962-4E69-B2E5-23F67D92F06F}" destId="{E36EF048-7E5C-4EAE-851A-55672FBFAB2D}" srcOrd="0" destOrd="1" presId="urn:microsoft.com/office/officeart/2005/8/layout/default"/>
    <dgm:cxn modelId="{6364681F-A154-4376-993F-8D78BE289089}" type="presOf" srcId="{35465FCC-C9F7-4EF2-903F-D3D33BDA6C17}" destId="{ACB2271E-3BAC-41F9-A082-5F94CB02AEFC}" srcOrd="0" destOrd="0" presId="urn:microsoft.com/office/officeart/2005/8/layout/default"/>
    <dgm:cxn modelId="{4A2D0316-0476-492A-8720-C3913524A54E}" srcId="{29CE1193-0C6D-4ACE-A8BF-AF9A1DA76F82}" destId="{17798A42-9A9A-4064-AA77-62CA30B6508E}" srcOrd="0" destOrd="0" parTransId="{EF3329A1-7459-4804-A6B8-FAB83BFD9382}" sibTransId="{82FBA2DD-2F54-4854-AB1A-D4575BD6C1DB}"/>
    <dgm:cxn modelId="{4D99CD3D-478D-4A02-A0A2-A4626D2BFA1D}" type="presOf" srcId="{6F74F68C-72EC-4571-ADD6-31CD7470F0FA}" destId="{ACB2271E-3BAC-41F9-A082-5F94CB02AEFC}" srcOrd="0" destOrd="1" presId="urn:microsoft.com/office/officeart/2005/8/layout/default"/>
    <dgm:cxn modelId="{9B084862-970C-44F1-8EF4-B1BE3223D949}" srcId="{ED113C80-B832-4EA7-BE32-576B74BBB82F}" destId="{4FDF21CB-C22B-4ED5-8915-24198DC195CF}" srcOrd="0" destOrd="0" parTransId="{1670DA9A-C253-4D80-8497-6DE843463E54}" sibTransId="{650A6C34-7C9E-4783-B06B-BDE7444E46C5}"/>
    <dgm:cxn modelId="{A7808204-8202-48C1-9497-60F19505272C}" type="presOf" srcId="{D28C3808-9329-4806-B97D-56461421F910}" destId="{0D773BEC-5168-4B96-9D8A-1880AC8D4524}" srcOrd="0" destOrd="0" presId="urn:microsoft.com/office/officeart/2005/8/layout/default"/>
    <dgm:cxn modelId="{173EE2D1-D7E6-4A71-9D2D-6B77428FA16F}" type="presParOf" srcId="{08DED3E5-3B18-4862-AD12-E79C2A2BC7C6}" destId="{754C599A-0665-40BB-BB6D-B81850A0FFC2}" srcOrd="0" destOrd="0" presId="urn:microsoft.com/office/officeart/2005/8/layout/default"/>
    <dgm:cxn modelId="{02102C4F-BEA0-4708-BE0B-7664651D5AEC}" type="presParOf" srcId="{08DED3E5-3B18-4862-AD12-E79C2A2BC7C6}" destId="{617B7E24-90E8-4CB8-B9EC-E229F8FD8068}" srcOrd="1" destOrd="0" presId="urn:microsoft.com/office/officeart/2005/8/layout/default"/>
    <dgm:cxn modelId="{79C20AA9-3103-45AA-8BA1-FB76CC054A70}" type="presParOf" srcId="{08DED3E5-3B18-4862-AD12-E79C2A2BC7C6}" destId="{ACB2271E-3BAC-41F9-A082-5F94CB02AEFC}" srcOrd="2" destOrd="0" presId="urn:microsoft.com/office/officeart/2005/8/layout/default"/>
    <dgm:cxn modelId="{01C560C9-9C5B-4177-A0E5-FFDFC8F05623}" type="presParOf" srcId="{08DED3E5-3B18-4862-AD12-E79C2A2BC7C6}" destId="{AD025FF6-A921-477B-88CE-ED79AB78CE8F}" srcOrd="3" destOrd="0" presId="urn:microsoft.com/office/officeart/2005/8/layout/default"/>
    <dgm:cxn modelId="{484DF474-3714-48CC-8CBB-F8ECE30DCF0F}" type="presParOf" srcId="{08DED3E5-3B18-4862-AD12-E79C2A2BC7C6}" destId="{E6D57321-3ACC-49FC-BE27-C27F8B2CF756}" srcOrd="4" destOrd="0" presId="urn:microsoft.com/office/officeart/2005/8/layout/default"/>
    <dgm:cxn modelId="{AB45BA72-3EB2-493C-B284-112B05ABB1A8}" type="presParOf" srcId="{08DED3E5-3B18-4862-AD12-E79C2A2BC7C6}" destId="{C2490832-BF44-4E5F-8EFA-DFDE94997BB8}" srcOrd="5" destOrd="0" presId="urn:microsoft.com/office/officeart/2005/8/layout/default"/>
    <dgm:cxn modelId="{4C8EF4DF-770B-4D5B-B2E6-AB0A53DBDE3C}" type="presParOf" srcId="{08DED3E5-3B18-4862-AD12-E79C2A2BC7C6}" destId="{E36EF048-7E5C-4EAE-851A-55672FBFAB2D}" srcOrd="6" destOrd="0" presId="urn:microsoft.com/office/officeart/2005/8/layout/default"/>
    <dgm:cxn modelId="{E26546F3-708A-4ECE-915F-F1058658F181}" type="presParOf" srcId="{08DED3E5-3B18-4862-AD12-E79C2A2BC7C6}" destId="{047877B7-8557-4581-A816-BD41CDEBA7E6}" srcOrd="7" destOrd="0" presId="urn:microsoft.com/office/officeart/2005/8/layout/default"/>
    <dgm:cxn modelId="{646B825F-0085-49F1-87AD-F0904B27C7F1}" type="presParOf" srcId="{08DED3E5-3B18-4862-AD12-E79C2A2BC7C6}" destId="{2BB8E456-0D28-4B98-B63C-6157BFB45C3A}" srcOrd="8" destOrd="0" presId="urn:microsoft.com/office/officeart/2005/8/layout/default"/>
    <dgm:cxn modelId="{E47FC6A7-944C-45C5-98DC-C9BB0A8BEE30}" type="presParOf" srcId="{08DED3E5-3B18-4862-AD12-E79C2A2BC7C6}" destId="{41CA6DF9-4C75-475D-A138-8DDA3DD80DE0}" srcOrd="9" destOrd="0" presId="urn:microsoft.com/office/officeart/2005/8/layout/default"/>
    <dgm:cxn modelId="{236269DF-B0CB-4D20-9906-EB3FDCCD5869}" type="presParOf" srcId="{08DED3E5-3B18-4862-AD12-E79C2A2BC7C6}" destId="{0D773BEC-5168-4B96-9D8A-1880AC8D4524}" srcOrd="10" destOrd="0" presId="urn:microsoft.com/office/officeart/2005/8/layout/default"/>
    <dgm:cxn modelId="{190100F4-2048-4F2D-A694-B7D9D753A2FB}" type="presParOf" srcId="{08DED3E5-3B18-4862-AD12-E79C2A2BC7C6}" destId="{1E4E0D7F-9E9F-44E7-ADF7-6A06E601D366}" srcOrd="11" destOrd="0" presId="urn:microsoft.com/office/officeart/2005/8/layout/default"/>
    <dgm:cxn modelId="{B8BEDCDC-00B6-4FBA-BD0A-602FE89630C7}" type="presParOf" srcId="{08DED3E5-3B18-4862-AD12-E79C2A2BC7C6}" destId="{92928C56-491F-4C5C-9703-90329752E81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0107F-1B88-44A3-B1F1-899BB7E09115}"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nl-BE"/>
        </a:p>
      </dgm:t>
    </dgm:pt>
    <dgm:pt modelId="{ED113C80-B832-4EA7-BE32-576B74BBB82F}">
      <dgm:prSet/>
      <dgm:spPr/>
      <dgm:t>
        <a:bodyPr/>
        <a:lstStyle/>
        <a:p>
          <a:pPr algn="ctr"/>
          <a:r>
            <a:rPr lang="nl-BE" b="1" dirty="0"/>
            <a:t>GS Media v Sanoma (C-106/15)</a:t>
          </a:r>
        </a:p>
      </dgm:t>
    </dgm:pt>
    <dgm:pt modelId="{D8EC2A3E-5967-4BE5-B834-9F56FA7E2152}" type="parTrans" cxnId="{9D1653CC-842A-49F6-BEFF-BAA8FE8EA6B3}">
      <dgm:prSet/>
      <dgm:spPr/>
      <dgm:t>
        <a:bodyPr/>
        <a:lstStyle/>
        <a:p>
          <a:endParaRPr lang="nl-BE"/>
        </a:p>
      </dgm:t>
    </dgm:pt>
    <dgm:pt modelId="{8ABE1B48-2BA5-49D2-BEB5-366EE145A882}" type="sibTrans" cxnId="{9D1653CC-842A-49F6-BEFF-BAA8FE8EA6B3}">
      <dgm:prSet/>
      <dgm:spPr/>
      <dgm:t>
        <a:bodyPr/>
        <a:lstStyle/>
        <a:p>
          <a:endParaRPr lang="nl-BE"/>
        </a:p>
      </dgm:t>
    </dgm:pt>
    <dgm:pt modelId="{4FDF21CB-C22B-4ED5-8915-24198DC195CF}">
      <dgm:prSet/>
      <dgm:spPr/>
      <dgm:t>
        <a:bodyPr/>
        <a:lstStyle/>
        <a:p>
          <a:pPr algn="l"/>
          <a:r>
            <a:rPr lang="lt-LT" dirty="0"/>
            <a:t>Ar ir kokiu atveju nuorodos į neteisėtą turinį yra padarymas viešai prieinamu</a:t>
          </a:r>
          <a:endParaRPr lang="nl-BE" dirty="0"/>
        </a:p>
      </dgm:t>
    </dgm:pt>
    <dgm:pt modelId="{1670DA9A-C253-4D80-8497-6DE843463E54}" type="parTrans" cxnId="{9B084862-970C-44F1-8EF4-B1BE3223D949}">
      <dgm:prSet/>
      <dgm:spPr/>
      <dgm:t>
        <a:bodyPr/>
        <a:lstStyle/>
        <a:p>
          <a:endParaRPr lang="nl-BE"/>
        </a:p>
      </dgm:t>
    </dgm:pt>
    <dgm:pt modelId="{650A6C34-7C9E-4783-B06B-BDE7444E46C5}" type="sibTrans" cxnId="{9B084862-970C-44F1-8EF4-B1BE3223D949}">
      <dgm:prSet/>
      <dgm:spPr/>
      <dgm:t>
        <a:bodyPr/>
        <a:lstStyle/>
        <a:p>
          <a:endParaRPr lang="nl-BE"/>
        </a:p>
      </dgm:t>
    </dgm:pt>
    <dgm:pt modelId="{D28C3808-9329-4806-B97D-56461421F910}">
      <dgm:prSet/>
      <dgm:spPr/>
      <dgm:t>
        <a:bodyPr/>
        <a:lstStyle/>
        <a:p>
          <a:pPr algn="ctr"/>
          <a:r>
            <a:rPr lang="en-US" b="1" dirty="0" err="1"/>
            <a:t>Filmspeler</a:t>
          </a:r>
          <a:r>
            <a:rPr lang="en-US" b="1" dirty="0"/>
            <a:t> (C-527/15)</a:t>
          </a:r>
          <a:endParaRPr lang="nl-BE" b="1" dirty="0"/>
        </a:p>
      </dgm:t>
    </dgm:pt>
    <dgm:pt modelId="{873EC2DD-6E41-4237-BD5B-71EA76FA5A19}" type="parTrans" cxnId="{94C2B718-B380-4623-BD9A-C215307CE8A4}">
      <dgm:prSet/>
      <dgm:spPr/>
      <dgm:t>
        <a:bodyPr/>
        <a:lstStyle/>
        <a:p>
          <a:endParaRPr lang="nl-BE"/>
        </a:p>
      </dgm:t>
    </dgm:pt>
    <dgm:pt modelId="{3AEEB8EF-9ABD-462C-8EF8-7691287C38B5}" type="sibTrans" cxnId="{94C2B718-B380-4623-BD9A-C215307CE8A4}">
      <dgm:prSet/>
      <dgm:spPr/>
      <dgm:t>
        <a:bodyPr/>
        <a:lstStyle/>
        <a:p>
          <a:endParaRPr lang="nl-BE"/>
        </a:p>
      </dgm:t>
    </dgm:pt>
    <dgm:pt modelId="{4C380035-D7ED-4439-B58B-34E49DDA9060}">
      <dgm:prSet/>
      <dgm:spPr/>
      <dgm:t>
        <a:bodyPr/>
        <a:lstStyle/>
        <a:p>
          <a:pPr algn="l"/>
          <a:r>
            <a:rPr lang="lt-LT" dirty="0"/>
            <a:t>Ar iš anksto </a:t>
          </a:r>
          <a:r>
            <a:rPr lang="lt-LT" dirty="0" err="1"/>
            <a:t>sukonfiguruota</a:t>
          </a:r>
          <a:r>
            <a:rPr lang="lt-LT" dirty="0"/>
            <a:t> įranga („</a:t>
          </a:r>
          <a:r>
            <a:rPr lang="lt-LT" dirty="0" err="1"/>
            <a:t>set-top</a:t>
          </a:r>
          <a:r>
            <a:rPr lang="lt-LT" dirty="0"/>
            <a:t> </a:t>
          </a:r>
          <a:r>
            <a:rPr lang="lt-LT" dirty="0" err="1"/>
            <a:t>box</a:t>
          </a:r>
          <a:r>
            <a:rPr lang="lt-LT" dirty="0"/>
            <a:t>“) padaro turinį viešai prieinamu</a:t>
          </a:r>
          <a:endParaRPr lang="nl-BE" dirty="0"/>
        </a:p>
      </dgm:t>
    </dgm:pt>
    <dgm:pt modelId="{3AB6182D-1215-4C82-987F-497DB0ECCF2E}" type="parTrans" cxnId="{ED2512B0-D092-4B91-9BC9-D8D6FB1A1D54}">
      <dgm:prSet/>
      <dgm:spPr/>
      <dgm:t>
        <a:bodyPr/>
        <a:lstStyle/>
        <a:p>
          <a:endParaRPr lang="nl-BE"/>
        </a:p>
      </dgm:t>
    </dgm:pt>
    <dgm:pt modelId="{0989483A-EADA-4990-91A4-B6A8BA5E3059}" type="sibTrans" cxnId="{ED2512B0-D092-4B91-9BC9-D8D6FB1A1D54}">
      <dgm:prSet/>
      <dgm:spPr/>
      <dgm:t>
        <a:bodyPr/>
        <a:lstStyle/>
        <a:p>
          <a:endParaRPr lang="nl-BE"/>
        </a:p>
      </dgm:t>
    </dgm:pt>
    <dgm:pt modelId="{2CA5DDEF-4B31-4B1E-8C6E-851AD01AEFC2}">
      <dgm:prSet/>
      <dgm:spPr/>
      <dgm:t>
        <a:bodyPr/>
        <a:lstStyle/>
        <a:p>
          <a:pPr algn="ctr"/>
          <a:r>
            <a:rPr lang="nl-BE" b="1" dirty="0"/>
            <a:t>BREIN v Ziggo (C-610/15)</a:t>
          </a:r>
        </a:p>
      </dgm:t>
    </dgm:pt>
    <dgm:pt modelId="{93844410-5716-4F16-A494-A847D4068F76}" type="parTrans" cxnId="{127AEDE7-5C82-4948-BD48-4981C791C87A}">
      <dgm:prSet/>
      <dgm:spPr/>
      <dgm:t>
        <a:bodyPr/>
        <a:lstStyle/>
        <a:p>
          <a:endParaRPr lang="nl-BE"/>
        </a:p>
      </dgm:t>
    </dgm:pt>
    <dgm:pt modelId="{D784B860-F0A9-4D41-AAD8-262E5A881F42}" type="sibTrans" cxnId="{127AEDE7-5C82-4948-BD48-4981C791C87A}">
      <dgm:prSet/>
      <dgm:spPr/>
      <dgm:t>
        <a:bodyPr/>
        <a:lstStyle/>
        <a:p>
          <a:endParaRPr lang="nl-BE"/>
        </a:p>
      </dgm:t>
    </dgm:pt>
    <dgm:pt modelId="{F1BA371B-2C91-49A1-A2C9-789BAF84979D}">
      <dgm:prSet/>
      <dgm:spPr/>
      <dgm:t>
        <a:bodyPr/>
        <a:lstStyle/>
        <a:p>
          <a:pPr algn="l"/>
          <a:r>
            <a:rPr lang="lt-LT" dirty="0"/>
            <a:t>Kokiu atveju </a:t>
          </a:r>
          <a:r>
            <a:rPr lang="lt-LT" dirty="0" err="1"/>
            <a:t>torrenty</a:t>
          </a:r>
          <a:r>
            <a:rPr lang="lt-LT" dirty="0"/>
            <a:t> puslapiai pažeidžia autorių teises</a:t>
          </a:r>
          <a:endParaRPr lang="nl-BE" dirty="0"/>
        </a:p>
      </dgm:t>
    </dgm:pt>
    <dgm:pt modelId="{5E2D0BEA-CB9F-4729-8611-F58BC277AAE4}" type="parTrans" cxnId="{40E0695F-1115-4728-AFB5-A579EBF1A2C7}">
      <dgm:prSet/>
      <dgm:spPr/>
      <dgm:t>
        <a:bodyPr/>
        <a:lstStyle/>
        <a:p>
          <a:endParaRPr lang="nl-BE"/>
        </a:p>
      </dgm:t>
    </dgm:pt>
    <dgm:pt modelId="{1F211D53-1860-4F14-AE4F-6027F3075BF0}" type="sibTrans" cxnId="{40E0695F-1115-4728-AFB5-A579EBF1A2C7}">
      <dgm:prSet/>
      <dgm:spPr/>
      <dgm:t>
        <a:bodyPr/>
        <a:lstStyle/>
        <a:p>
          <a:endParaRPr lang="nl-BE"/>
        </a:p>
      </dgm:t>
    </dgm:pt>
    <dgm:pt modelId="{08DED3E5-3B18-4862-AD12-E79C2A2BC7C6}" type="pres">
      <dgm:prSet presAssocID="{30C0107F-1B88-44A3-B1F1-899BB7E09115}" presName="diagram" presStyleCnt="0">
        <dgm:presLayoutVars>
          <dgm:dir/>
          <dgm:resizeHandles val="exact"/>
        </dgm:presLayoutVars>
      </dgm:prSet>
      <dgm:spPr/>
    </dgm:pt>
    <dgm:pt modelId="{2BB8E456-0D28-4B98-B63C-6157BFB45C3A}" type="pres">
      <dgm:prSet presAssocID="{ED113C80-B832-4EA7-BE32-576B74BBB82F}" presName="node" presStyleLbl="node1" presStyleIdx="0" presStyleCnt="3" custScaleX="25887" custScaleY="47645" custLinFactNeighborY="-8309">
        <dgm:presLayoutVars>
          <dgm:bulletEnabled val="1"/>
        </dgm:presLayoutVars>
      </dgm:prSet>
      <dgm:spPr/>
    </dgm:pt>
    <dgm:pt modelId="{41CA6DF9-4C75-475D-A138-8DDA3DD80DE0}" type="pres">
      <dgm:prSet presAssocID="{8ABE1B48-2BA5-49D2-BEB5-366EE145A882}" presName="sibTrans" presStyleCnt="0"/>
      <dgm:spPr/>
    </dgm:pt>
    <dgm:pt modelId="{0D773BEC-5168-4B96-9D8A-1880AC8D4524}" type="pres">
      <dgm:prSet presAssocID="{D28C3808-9329-4806-B97D-56461421F910}" presName="node" presStyleLbl="node1" presStyleIdx="1" presStyleCnt="3" custScaleX="26363" custScaleY="48572" custLinFactNeighborY="-8309">
        <dgm:presLayoutVars>
          <dgm:bulletEnabled val="1"/>
        </dgm:presLayoutVars>
      </dgm:prSet>
      <dgm:spPr/>
    </dgm:pt>
    <dgm:pt modelId="{1E4E0D7F-9E9F-44E7-ADF7-6A06E601D366}" type="pres">
      <dgm:prSet presAssocID="{3AEEB8EF-9ABD-462C-8EF8-7691287C38B5}" presName="sibTrans" presStyleCnt="0"/>
      <dgm:spPr/>
    </dgm:pt>
    <dgm:pt modelId="{92928C56-491F-4C5C-9703-90329752E81E}" type="pres">
      <dgm:prSet presAssocID="{2CA5DDEF-4B31-4B1E-8C6E-851AD01AEFC2}" presName="node" presStyleLbl="node1" presStyleIdx="2" presStyleCnt="3" custScaleX="26905" custScaleY="50298" custLinFactNeighborY="-8309">
        <dgm:presLayoutVars>
          <dgm:bulletEnabled val="1"/>
        </dgm:presLayoutVars>
      </dgm:prSet>
      <dgm:spPr/>
    </dgm:pt>
  </dgm:ptLst>
  <dgm:cxnLst>
    <dgm:cxn modelId="{DEA0AFB3-FF95-414D-8491-95A62CE97F6B}" type="presOf" srcId="{F1BA371B-2C91-49A1-A2C9-789BAF84979D}" destId="{92928C56-491F-4C5C-9703-90329752E81E}" srcOrd="0" destOrd="1" presId="urn:microsoft.com/office/officeart/2005/8/layout/default"/>
    <dgm:cxn modelId="{9E5D338C-F4D4-4E20-90C8-1B0E31EB12E2}" type="presOf" srcId="{2CA5DDEF-4B31-4B1E-8C6E-851AD01AEFC2}" destId="{92928C56-491F-4C5C-9703-90329752E81E}" srcOrd="0" destOrd="0" presId="urn:microsoft.com/office/officeart/2005/8/layout/default"/>
    <dgm:cxn modelId="{A7808204-8202-48C1-9497-60F19505272C}" type="presOf" srcId="{D28C3808-9329-4806-B97D-56461421F910}" destId="{0D773BEC-5168-4B96-9D8A-1880AC8D4524}" srcOrd="0" destOrd="0" presId="urn:microsoft.com/office/officeart/2005/8/layout/default"/>
    <dgm:cxn modelId="{ED2512B0-D092-4B91-9BC9-D8D6FB1A1D54}" srcId="{D28C3808-9329-4806-B97D-56461421F910}" destId="{4C380035-D7ED-4439-B58B-34E49DDA9060}" srcOrd="0" destOrd="0" parTransId="{3AB6182D-1215-4C82-987F-497DB0ECCF2E}" sibTransId="{0989483A-EADA-4990-91A4-B6A8BA5E3059}"/>
    <dgm:cxn modelId="{05B58778-87E0-4AE2-A8E5-E2F4116EC8B7}" type="presOf" srcId="{ED113C80-B832-4EA7-BE32-576B74BBB82F}" destId="{2BB8E456-0D28-4B98-B63C-6157BFB45C3A}" srcOrd="0" destOrd="0" presId="urn:microsoft.com/office/officeart/2005/8/layout/default"/>
    <dgm:cxn modelId="{40E0695F-1115-4728-AFB5-A579EBF1A2C7}" srcId="{2CA5DDEF-4B31-4B1E-8C6E-851AD01AEFC2}" destId="{F1BA371B-2C91-49A1-A2C9-789BAF84979D}" srcOrd="0" destOrd="0" parTransId="{5E2D0BEA-CB9F-4729-8611-F58BC277AAE4}" sibTransId="{1F211D53-1860-4F14-AE4F-6027F3075BF0}"/>
    <dgm:cxn modelId="{F9B77D4A-FF07-4E26-8313-3CB84F2811AF}" type="presOf" srcId="{30C0107F-1B88-44A3-B1F1-899BB7E09115}" destId="{08DED3E5-3B18-4862-AD12-E79C2A2BC7C6}" srcOrd="0" destOrd="0" presId="urn:microsoft.com/office/officeart/2005/8/layout/default"/>
    <dgm:cxn modelId="{94C2B718-B380-4623-BD9A-C215307CE8A4}" srcId="{30C0107F-1B88-44A3-B1F1-899BB7E09115}" destId="{D28C3808-9329-4806-B97D-56461421F910}" srcOrd="1" destOrd="0" parTransId="{873EC2DD-6E41-4237-BD5B-71EA76FA5A19}" sibTransId="{3AEEB8EF-9ABD-462C-8EF8-7691287C38B5}"/>
    <dgm:cxn modelId="{FC0B6056-7915-43F8-B68C-0E7135A4468F}" type="presOf" srcId="{4FDF21CB-C22B-4ED5-8915-24198DC195CF}" destId="{2BB8E456-0D28-4B98-B63C-6157BFB45C3A}" srcOrd="0" destOrd="1" presId="urn:microsoft.com/office/officeart/2005/8/layout/default"/>
    <dgm:cxn modelId="{127AEDE7-5C82-4948-BD48-4981C791C87A}" srcId="{30C0107F-1B88-44A3-B1F1-899BB7E09115}" destId="{2CA5DDEF-4B31-4B1E-8C6E-851AD01AEFC2}" srcOrd="2" destOrd="0" parTransId="{93844410-5716-4F16-A494-A847D4068F76}" sibTransId="{D784B860-F0A9-4D41-AAD8-262E5A881F42}"/>
    <dgm:cxn modelId="{43BAD77B-CD4F-4D1D-A94E-CADB65B2826E}" type="presOf" srcId="{4C380035-D7ED-4439-B58B-34E49DDA9060}" destId="{0D773BEC-5168-4B96-9D8A-1880AC8D4524}" srcOrd="0" destOrd="1" presId="urn:microsoft.com/office/officeart/2005/8/layout/default"/>
    <dgm:cxn modelId="{9B084862-970C-44F1-8EF4-B1BE3223D949}" srcId="{ED113C80-B832-4EA7-BE32-576B74BBB82F}" destId="{4FDF21CB-C22B-4ED5-8915-24198DC195CF}" srcOrd="0" destOrd="0" parTransId="{1670DA9A-C253-4D80-8497-6DE843463E54}" sibTransId="{650A6C34-7C9E-4783-B06B-BDE7444E46C5}"/>
    <dgm:cxn modelId="{9D1653CC-842A-49F6-BEFF-BAA8FE8EA6B3}" srcId="{30C0107F-1B88-44A3-B1F1-899BB7E09115}" destId="{ED113C80-B832-4EA7-BE32-576B74BBB82F}" srcOrd="0" destOrd="0" parTransId="{D8EC2A3E-5967-4BE5-B834-9F56FA7E2152}" sibTransId="{8ABE1B48-2BA5-49D2-BEB5-366EE145A882}"/>
    <dgm:cxn modelId="{646B825F-0085-49F1-87AD-F0904B27C7F1}" type="presParOf" srcId="{08DED3E5-3B18-4862-AD12-E79C2A2BC7C6}" destId="{2BB8E456-0D28-4B98-B63C-6157BFB45C3A}" srcOrd="0" destOrd="0" presId="urn:microsoft.com/office/officeart/2005/8/layout/default"/>
    <dgm:cxn modelId="{E47FC6A7-944C-45C5-98DC-C9BB0A8BEE30}" type="presParOf" srcId="{08DED3E5-3B18-4862-AD12-E79C2A2BC7C6}" destId="{41CA6DF9-4C75-475D-A138-8DDA3DD80DE0}" srcOrd="1" destOrd="0" presId="urn:microsoft.com/office/officeart/2005/8/layout/default"/>
    <dgm:cxn modelId="{236269DF-B0CB-4D20-9906-EB3FDCCD5869}" type="presParOf" srcId="{08DED3E5-3B18-4862-AD12-E79C2A2BC7C6}" destId="{0D773BEC-5168-4B96-9D8A-1880AC8D4524}" srcOrd="2" destOrd="0" presId="urn:microsoft.com/office/officeart/2005/8/layout/default"/>
    <dgm:cxn modelId="{190100F4-2048-4F2D-A694-B7D9D753A2FB}" type="presParOf" srcId="{08DED3E5-3B18-4862-AD12-E79C2A2BC7C6}" destId="{1E4E0D7F-9E9F-44E7-ADF7-6A06E601D366}" srcOrd="3" destOrd="0" presId="urn:microsoft.com/office/officeart/2005/8/layout/default"/>
    <dgm:cxn modelId="{B8BEDCDC-00B6-4FBA-BD0A-602FE89630C7}" type="presParOf" srcId="{08DED3E5-3B18-4862-AD12-E79C2A2BC7C6}" destId="{92928C56-491F-4C5C-9703-90329752E81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358013-9A0C-4275-8819-F9DC1DA1CC9F}"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nl-BE"/>
        </a:p>
      </dgm:t>
    </dgm:pt>
    <dgm:pt modelId="{02C51DC9-77DA-4E41-927F-4F43886029C7}">
      <dgm:prSet phldrT="[Text]"/>
      <dgm:spPr/>
      <dgm:t>
        <a:bodyPr/>
        <a:lstStyle/>
        <a:p>
          <a:r>
            <a:rPr lang="lt-LT" dirty="0"/>
            <a:t>Blokuota</a:t>
          </a:r>
          <a:endParaRPr lang="nl-BE" dirty="0"/>
        </a:p>
      </dgm:t>
    </dgm:pt>
    <dgm:pt modelId="{3D5FB86A-0383-4047-8BA3-C8794EC1F5D5}" type="parTrans" cxnId="{F5FAA9C3-E8A3-49F7-B38C-13118FE67A7B}">
      <dgm:prSet/>
      <dgm:spPr/>
      <dgm:t>
        <a:bodyPr/>
        <a:lstStyle/>
        <a:p>
          <a:endParaRPr lang="nl-BE"/>
        </a:p>
      </dgm:t>
    </dgm:pt>
    <dgm:pt modelId="{1FA4058C-0A65-46B9-A21C-6FDB6217EFF4}" type="sibTrans" cxnId="{F5FAA9C3-E8A3-49F7-B38C-13118FE67A7B}">
      <dgm:prSet/>
      <dgm:spPr/>
      <dgm:t>
        <a:bodyPr/>
        <a:lstStyle/>
        <a:p>
          <a:endParaRPr lang="nl-BE"/>
        </a:p>
      </dgm:t>
    </dgm:pt>
    <dgm:pt modelId="{D84EEAA1-D528-4D3B-8721-6D717D573476}">
      <dgm:prSet custT="1"/>
      <dgm:spPr/>
      <dgm:t>
        <a:bodyPr/>
        <a:lstStyle/>
        <a:p>
          <a:r>
            <a:rPr lang="lt-LT" sz="1500" dirty="0"/>
            <a:t>Malaizija</a:t>
          </a:r>
          <a:endParaRPr lang="nl-BE" sz="1500" dirty="0"/>
        </a:p>
      </dgm:t>
    </dgm:pt>
    <dgm:pt modelId="{80699251-47F1-432B-8E9D-5CE4D07E6DA6}" type="parTrans" cxnId="{CAEB8A65-5C9A-45ED-A628-9352BEFBCFAE}">
      <dgm:prSet/>
      <dgm:spPr/>
      <dgm:t>
        <a:bodyPr/>
        <a:lstStyle/>
        <a:p>
          <a:endParaRPr lang="nl-BE"/>
        </a:p>
      </dgm:t>
    </dgm:pt>
    <dgm:pt modelId="{727599B4-BFBA-4C06-A836-483C80FFC06D}" type="sibTrans" cxnId="{CAEB8A65-5C9A-45ED-A628-9352BEFBCFAE}">
      <dgm:prSet/>
      <dgm:spPr/>
      <dgm:t>
        <a:bodyPr/>
        <a:lstStyle/>
        <a:p>
          <a:endParaRPr lang="nl-BE"/>
        </a:p>
      </dgm:t>
    </dgm:pt>
    <dgm:pt modelId="{912264A2-A0C1-46EA-B3B0-B3C2A69B5C92}">
      <dgm:prSet custT="1"/>
      <dgm:spPr/>
      <dgm:t>
        <a:bodyPr/>
        <a:lstStyle/>
        <a:p>
          <a:r>
            <a:rPr lang="lt-LT" sz="1500" dirty="0"/>
            <a:t>Pietų</a:t>
          </a:r>
          <a:r>
            <a:rPr lang="nl-BE" sz="1800" dirty="0"/>
            <a:t> </a:t>
          </a:r>
          <a:r>
            <a:rPr lang="nl-BE" sz="1500" dirty="0"/>
            <a:t>Kor</a:t>
          </a:r>
          <a:r>
            <a:rPr lang="lt-LT" sz="1500" dirty="0"/>
            <a:t>ėja</a:t>
          </a:r>
          <a:endParaRPr lang="nl-BE" sz="1500" dirty="0"/>
        </a:p>
      </dgm:t>
    </dgm:pt>
    <dgm:pt modelId="{E4ABEFD5-DEE6-4A17-9C92-AF7032E81F30}" type="parTrans" cxnId="{9DAAA736-42B3-40D6-BC45-0193C9444B16}">
      <dgm:prSet/>
      <dgm:spPr/>
      <dgm:t>
        <a:bodyPr/>
        <a:lstStyle/>
        <a:p>
          <a:endParaRPr lang="nl-BE"/>
        </a:p>
      </dgm:t>
    </dgm:pt>
    <dgm:pt modelId="{E8653576-7448-4122-98D9-59CB3BC9D0D3}" type="sibTrans" cxnId="{9DAAA736-42B3-40D6-BC45-0193C9444B16}">
      <dgm:prSet/>
      <dgm:spPr/>
      <dgm:t>
        <a:bodyPr/>
        <a:lstStyle/>
        <a:p>
          <a:endParaRPr lang="nl-BE"/>
        </a:p>
      </dgm:t>
    </dgm:pt>
    <dgm:pt modelId="{46E47E27-0AE1-4C5F-A09C-B5B53BD54FDB}">
      <dgm:prSet/>
      <dgm:spPr/>
      <dgm:t>
        <a:bodyPr/>
        <a:lstStyle/>
        <a:p>
          <a:r>
            <a:rPr lang="nl-BE" dirty="0"/>
            <a:t>Eigoje</a:t>
          </a:r>
        </a:p>
      </dgm:t>
    </dgm:pt>
    <dgm:pt modelId="{4D6D45C8-2D71-478E-9AF5-B91D16D1528D}" type="parTrans" cxnId="{806BF72B-FBA6-4CB5-9AF6-3C0D621DCA13}">
      <dgm:prSet/>
      <dgm:spPr/>
      <dgm:t>
        <a:bodyPr/>
        <a:lstStyle/>
        <a:p>
          <a:endParaRPr lang="nl-BE"/>
        </a:p>
      </dgm:t>
    </dgm:pt>
    <dgm:pt modelId="{578B7BAB-DEF5-4BDB-932F-A17AC7B0BFA0}" type="sibTrans" cxnId="{806BF72B-FBA6-4CB5-9AF6-3C0D621DCA13}">
      <dgm:prSet/>
      <dgm:spPr/>
      <dgm:t>
        <a:bodyPr/>
        <a:lstStyle/>
        <a:p>
          <a:endParaRPr lang="nl-BE"/>
        </a:p>
      </dgm:t>
    </dgm:pt>
    <dgm:pt modelId="{3015F3E0-23BE-4EF1-9209-2C356BB31532}">
      <dgm:prSet custT="1"/>
      <dgm:spPr/>
      <dgm:t>
        <a:bodyPr/>
        <a:lstStyle/>
        <a:p>
          <a:r>
            <a:rPr lang="lt-LT" sz="1500" dirty="0"/>
            <a:t>Meksika</a:t>
          </a:r>
          <a:endParaRPr lang="nl-BE" sz="1500" dirty="0"/>
        </a:p>
      </dgm:t>
    </dgm:pt>
    <dgm:pt modelId="{C5B753B4-C85B-4BFB-9A2B-CD48F0A786CA}" type="parTrans" cxnId="{2980955C-D777-43E0-8071-F9A750FAA18D}">
      <dgm:prSet/>
      <dgm:spPr/>
      <dgm:t>
        <a:bodyPr/>
        <a:lstStyle/>
        <a:p>
          <a:endParaRPr lang="nl-BE"/>
        </a:p>
      </dgm:t>
    </dgm:pt>
    <dgm:pt modelId="{B07CFBB7-4599-46CC-84DA-FCF383B6E898}" type="sibTrans" cxnId="{2980955C-D777-43E0-8071-F9A750FAA18D}">
      <dgm:prSet/>
      <dgm:spPr/>
      <dgm:t>
        <a:bodyPr/>
        <a:lstStyle/>
        <a:p>
          <a:endParaRPr lang="nl-BE"/>
        </a:p>
      </dgm:t>
    </dgm:pt>
    <dgm:pt modelId="{B5625E5B-7FE3-45D4-854C-B1B7EBCCFB1A}">
      <dgm:prSet/>
      <dgm:spPr/>
      <dgm:t>
        <a:bodyPr/>
        <a:lstStyle/>
        <a:p>
          <a:r>
            <a:rPr lang="nl-BE" dirty="0"/>
            <a:t>Priimti </a:t>
          </a:r>
          <a:r>
            <a:rPr lang="lt-LT" dirty="0"/>
            <a:t>įstatymai</a:t>
          </a:r>
          <a:endParaRPr lang="nl-BE" dirty="0"/>
        </a:p>
      </dgm:t>
    </dgm:pt>
    <dgm:pt modelId="{DB5C26E9-90C0-41DF-9CB7-0B256C5AD477}" type="parTrans" cxnId="{23E75117-B4D0-4098-B1EA-23714EFC86B8}">
      <dgm:prSet/>
      <dgm:spPr/>
      <dgm:t>
        <a:bodyPr/>
        <a:lstStyle/>
        <a:p>
          <a:endParaRPr lang="nl-BE"/>
        </a:p>
      </dgm:t>
    </dgm:pt>
    <dgm:pt modelId="{6662DD1F-0F3C-4DF3-801C-38659833C57F}" type="sibTrans" cxnId="{23E75117-B4D0-4098-B1EA-23714EFC86B8}">
      <dgm:prSet/>
      <dgm:spPr/>
      <dgm:t>
        <a:bodyPr/>
        <a:lstStyle/>
        <a:p>
          <a:endParaRPr lang="nl-BE"/>
        </a:p>
      </dgm:t>
    </dgm:pt>
    <dgm:pt modelId="{CCA99EEF-0F96-448B-B76F-D9FD797F14BF}">
      <dgm:prSet custT="1"/>
      <dgm:spPr/>
      <dgm:t>
        <a:bodyPr/>
        <a:lstStyle/>
        <a:p>
          <a:r>
            <a:rPr lang="lt-LT" sz="1500" dirty="0"/>
            <a:t>Singapūras</a:t>
          </a:r>
          <a:endParaRPr lang="nl-BE" sz="1500" dirty="0"/>
        </a:p>
      </dgm:t>
    </dgm:pt>
    <dgm:pt modelId="{9060B1E5-B7BC-46D7-A1C8-776857FBBD03}" type="parTrans" cxnId="{ED7F8CB1-B20E-4F5F-BA25-1D17E0BF5C51}">
      <dgm:prSet/>
      <dgm:spPr/>
      <dgm:t>
        <a:bodyPr/>
        <a:lstStyle/>
        <a:p>
          <a:endParaRPr lang="nl-BE"/>
        </a:p>
      </dgm:t>
    </dgm:pt>
    <dgm:pt modelId="{D7059FA6-BA98-4865-9A10-6DF01737EFA2}" type="sibTrans" cxnId="{ED7F8CB1-B20E-4F5F-BA25-1D17E0BF5C51}">
      <dgm:prSet/>
      <dgm:spPr/>
      <dgm:t>
        <a:bodyPr/>
        <a:lstStyle/>
        <a:p>
          <a:endParaRPr lang="nl-BE"/>
        </a:p>
      </dgm:t>
    </dgm:pt>
    <dgm:pt modelId="{0D4C001C-387C-44DB-9267-B14A013D77F9}">
      <dgm:prSet custT="1"/>
      <dgm:spPr/>
      <dgm:t>
        <a:bodyPr/>
        <a:lstStyle/>
        <a:p>
          <a:r>
            <a:rPr lang="nl-BE" sz="1500" dirty="0"/>
            <a:t>Indone</a:t>
          </a:r>
          <a:r>
            <a:rPr lang="lt-LT" sz="1500" dirty="0"/>
            <a:t>z</a:t>
          </a:r>
          <a:r>
            <a:rPr lang="nl-BE" sz="1500" dirty="0"/>
            <a:t>i</a:t>
          </a:r>
          <a:r>
            <a:rPr lang="lt-LT" sz="1500" dirty="0"/>
            <a:t>j</a:t>
          </a:r>
          <a:r>
            <a:rPr lang="nl-BE" sz="1500" dirty="0"/>
            <a:t>a</a:t>
          </a:r>
        </a:p>
      </dgm:t>
    </dgm:pt>
    <dgm:pt modelId="{1E73A0FC-B0B5-42DA-976D-867AEE15810B}" type="parTrans" cxnId="{552D6A1A-D4CA-4F8C-91B1-66384474A1DE}">
      <dgm:prSet/>
      <dgm:spPr/>
      <dgm:t>
        <a:bodyPr/>
        <a:lstStyle/>
        <a:p>
          <a:endParaRPr lang="nl-BE"/>
        </a:p>
      </dgm:t>
    </dgm:pt>
    <dgm:pt modelId="{73010E38-50D0-4D05-8F11-FA5520C0BAAB}" type="sibTrans" cxnId="{552D6A1A-D4CA-4F8C-91B1-66384474A1DE}">
      <dgm:prSet/>
      <dgm:spPr/>
      <dgm:t>
        <a:bodyPr/>
        <a:lstStyle/>
        <a:p>
          <a:endParaRPr lang="nl-BE"/>
        </a:p>
      </dgm:t>
    </dgm:pt>
    <dgm:pt modelId="{D0E0C641-3DE6-4085-BFFA-22AB5920FB0B}">
      <dgm:prSet custT="1"/>
      <dgm:spPr/>
      <dgm:t>
        <a:bodyPr/>
        <a:lstStyle/>
        <a:p>
          <a:r>
            <a:rPr lang="nl-BE" sz="1500" dirty="0"/>
            <a:t>Australi</a:t>
          </a:r>
          <a:r>
            <a:rPr lang="lt-LT" sz="1500" dirty="0"/>
            <a:t>j</a:t>
          </a:r>
          <a:r>
            <a:rPr lang="nl-BE" sz="1500" dirty="0"/>
            <a:t>a</a:t>
          </a:r>
        </a:p>
      </dgm:t>
    </dgm:pt>
    <dgm:pt modelId="{D137ED7E-7DFF-4F38-B311-B1CEE4F4ADB7}" type="parTrans" cxnId="{DE49DFCE-0F86-4E37-9589-01517118246A}">
      <dgm:prSet/>
      <dgm:spPr/>
      <dgm:t>
        <a:bodyPr/>
        <a:lstStyle/>
        <a:p>
          <a:endParaRPr lang="nl-BE"/>
        </a:p>
      </dgm:t>
    </dgm:pt>
    <dgm:pt modelId="{511351A9-B34E-430E-A171-CB8F223D7D9B}" type="sibTrans" cxnId="{DE49DFCE-0F86-4E37-9589-01517118246A}">
      <dgm:prSet/>
      <dgm:spPr/>
      <dgm:t>
        <a:bodyPr/>
        <a:lstStyle/>
        <a:p>
          <a:endParaRPr lang="nl-BE"/>
        </a:p>
      </dgm:t>
    </dgm:pt>
    <dgm:pt modelId="{00ADFBEF-0B5B-4213-8AE4-57D3BDEBC389}">
      <dgm:prSet custT="1"/>
      <dgm:spPr/>
      <dgm:t>
        <a:bodyPr/>
        <a:lstStyle/>
        <a:p>
          <a:r>
            <a:rPr lang="nl-BE" sz="1500" dirty="0"/>
            <a:t>Argentina</a:t>
          </a:r>
        </a:p>
      </dgm:t>
    </dgm:pt>
    <dgm:pt modelId="{2D00084E-2796-4F93-8512-465B060B858D}" type="parTrans" cxnId="{B80A34F3-62BA-49C2-A6F9-91949CBE7DCF}">
      <dgm:prSet/>
      <dgm:spPr/>
      <dgm:t>
        <a:bodyPr/>
        <a:lstStyle/>
        <a:p>
          <a:endParaRPr lang="fr-BE"/>
        </a:p>
      </dgm:t>
    </dgm:pt>
    <dgm:pt modelId="{09EA7EAB-2CCC-4CA1-9436-E527F2C6FAB4}" type="sibTrans" cxnId="{B80A34F3-62BA-49C2-A6F9-91949CBE7DCF}">
      <dgm:prSet/>
      <dgm:spPr/>
      <dgm:t>
        <a:bodyPr/>
        <a:lstStyle/>
        <a:p>
          <a:endParaRPr lang="fr-BE"/>
        </a:p>
      </dgm:t>
    </dgm:pt>
    <dgm:pt modelId="{4A88DE8F-6FD0-4528-990A-1BA8E1F17125}">
      <dgm:prSet custT="1"/>
      <dgm:spPr/>
      <dgm:t>
        <a:bodyPr/>
        <a:lstStyle/>
        <a:p>
          <a:r>
            <a:rPr lang="nl-BE" sz="1500" dirty="0"/>
            <a:t>Indi</a:t>
          </a:r>
          <a:r>
            <a:rPr lang="lt-LT" sz="1500" dirty="0"/>
            <a:t>j</a:t>
          </a:r>
          <a:r>
            <a:rPr lang="nl-BE" sz="1500" dirty="0"/>
            <a:t>a</a:t>
          </a:r>
        </a:p>
      </dgm:t>
    </dgm:pt>
    <dgm:pt modelId="{F17204C3-86DA-4640-8E83-E8BC431F7699}" type="sibTrans" cxnId="{89E064EC-874D-4570-BA41-F23B0732F546}">
      <dgm:prSet/>
      <dgm:spPr/>
      <dgm:t>
        <a:bodyPr/>
        <a:lstStyle/>
        <a:p>
          <a:endParaRPr lang="fr-BE"/>
        </a:p>
      </dgm:t>
    </dgm:pt>
    <dgm:pt modelId="{B5079D22-CE2C-42F9-B22D-46C7420AE13A}" type="parTrans" cxnId="{89E064EC-874D-4570-BA41-F23B0732F546}">
      <dgm:prSet/>
      <dgm:spPr/>
      <dgm:t>
        <a:bodyPr/>
        <a:lstStyle/>
        <a:p>
          <a:endParaRPr lang="fr-BE"/>
        </a:p>
      </dgm:t>
    </dgm:pt>
    <dgm:pt modelId="{2C5C0842-7616-441F-B175-A9CA24BB28DA}">
      <dgm:prSet custT="1"/>
      <dgm:spPr/>
      <dgm:t>
        <a:bodyPr/>
        <a:lstStyle/>
        <a:p>
          <a:r>
            <a:rPr lang="nl-BE" sz="1500" dirty="0"/>
            <a:t>Brazil</a:t>
          </a:r>
          <a:r>
            <a:rPr lang="lt-LT" sz="1500" dirty="0" err="1"/>
            <a:t>ija</a:t>
          </a:r>
          <a:endParaRPr lang="nl-BE" sz="1500" dirty="0"/>
        </a:p>
      </dgm:t>
    </dgm:pt>
    <dgm:pt modelId="{EC268029-1CD9-4EC9-997D-8200643DC60C}" type="parTrans" cxnId="{6135F640-6A8D-43D0-9F30-485EBD268623}">
      <dgm:prSet/>
      <dgm:spPr/>
      <dgm:t>
        <a:bodyPr/>
        <a:lstStyle/>
        <a:p>
          <a:endParaRPr lang="fr-BE"/>
        </a:p>
      </dgm:t>
    </dgm:pt>
    <dgm:pt modelId="{499D5D3C-ACC9-43D2-86E6-0802EE30CA4F}" type="sibTrans" cxnId="{6135F640-6A8D-43D0-9F30-485EBD268623}">
      <dgm:prSet/>
      <dgm:spPr/>
      <dgm:t>
        <a:bodyPr/>
        <a:lstStyle/>
        <a:p>
          <a:endParaRPr lang="fr-BE"/>
        </a:p>
      </dgm:t>
    </dgm:pt>
    <dgm:pt modelId="{A2F4279D-220F-458E-B03B-B145021B6594}" type="pres">
      <dgm:prSet presAssocID="{1C358013-9A0C-4275-8819-F9DC1DA1CC9F}" presName="theList" presStyleCnt="0">
        <dgm:presLayoutVars>
          <dgm:dir/>
          <dgm:animLvl val="lvl"/>
          <dgm:resizeHandles val="exact"/>
        </dgm:presLayoutVars>
      </dgm:prSet>
      <dgm:spPr/>
    </dgm:pt>
    <dgm:pt modelId="{623F6E5C-2C59-4AAF-BC0B-BD997EA2A5F3}" type="pres">
      <dgm:prSet presAssocID="{02C51DC9-77DA-4E41-927F-4F43886029C7}" presName="compNode" presStyleCnt="0"/>
      <dgm:spPr/>
    </dgm:pt>
    <dgm:pt modelId="{0120E0CB-B028-48AC-BF4D-90A7BA4ED65F}" type="pres">
      <dgm:prSet presAssocID="{02C51DC9-77DA-4E41-927F-4F43886029C7}" presName="aNode" presStyleLbl="bgShp" presStyleIdx="0" presStyleCnt="3" custLinFactNeighborX="-24705" custLinFactNeighborY="413"/>
      <dgm:spPr/>
    </dgm:pt>
    <dgm:pt modelId="{542A5DC1-3A6E-4995-AAFE-D316561D7074}" type="pres">
      <dgm:prSet presAssocID="{02C51DC9-77DA-4E41-927F-4F43886029C7}" presName="textNode" presStyleLbl="bgShp" presStyleIdx="0" presStyleCnt="3"/>
      <dgm:spPr/>
    </dgm:pt>
    <dgm:pt modelId="{4D788F1B-73A0-47C5-A61C-BBFA55A13454}" type="pres">
      <dgm:prSet presAssocID="{02C51DC9-77DA-4E41-927F-4F43886029C7}" presName="compChildNode" presStyleCnt="0"/>
      <dgm:spPr/>
    </dgm:pt>
    <dgm:pt modelId="{D3F94C1E-3A32-456F-8998-8AF985AFB439}" type="pres">
      <dgm:prSet presAssocID="{02C51DC9-77DA-4E41-927F-4F43886029C7}" presName="theInnerList" presStyleCnt="0"/>
      <dgm:spPr/>
    </dgm:pt>
    <dgm:pt modelId="{B0890F51-1ACD-49D5-9F5D-D4A468CD0D60}" type="pres">
      <dgm:prSet presAssocID="{D84EEAA1-D528-4D3B-8721-6D717D573476}" presName="childNode" presStyleLbl="node1" presStyleIdx="0" presStyleCnt="9">
        <dgm:presLayoutVars>
          <dgm:bulletEnabled val="1"/>
        </dgm:presLayoutVars>
      </dgm:prSet>
      <dgm:spPr/>
    </dgm:pt>
    <dgm:pt modelId="{23DE16F3-6379-437F-B156-38BA8583B18B}" type="pres">
      <dgm:prSet presAssocID="{D84EEAA1-D528-4D3B-8721-6D717D573476}" presName="aSpace2" presStyleCnt="0"/>
      <dgm:spPr/>
    </dgm:pt>
    <dgm:pt modelId="{393B31D1-ABB3-459B-9B75-4B5FEDD4238D}" type="pres">
      <dgm:prSet presAssocID="{912264A2-A0C1-46EA-B3B0-B3C2A69B5C92}" presName="childNode" presStyleLbl="node1" presStyleIdx="1" presStyleCnt="9">
        <dgm:presLayoutVars>
          <dgm:bulletEnabled val="1"/>
        </dgm:presLayoutVars>
      </dgm:prSet>
      <dgm:spPr/>
    </dgm:pt>
    <dgm:pt modelId="{8CC319FB-E4A2-46C1-B84B-D9FAD3DB1A17}" type="pres">
      <dgm:prSet presAssocID="{02C51DC9-77DA-4E41-927F-4F43886029C7}" presName="aSpace" presStyleCnt="0"/>
      <dgm:spPr/>
    </dgm:pt>
    <dgm:pt modelId="{490D0AC4-D7D6-4A2F-A713-07DFC93DCF95}" type="pres">
      <dgm:prSet presAssocID="{46E47E27-0AE1-4C5F-A09C-B5B53BD54FDB}" presName="compNode" presStyleCnt="0"/>
      <dgm:spPr/>
    </dgm:pt>
    <dgm:pt modelId="{50D52924-B7FB-4867-9255-592822C41723}" type="pres">
      <dgm:prSet presAssocID="{46E47E27-0AE1-4C5F-A09C-B5B53BD54FDB}" presName="aNode" presStyleLbl="bgShp" presStyleIdx="1" presStyleCnt="3"/>
      <dgm:spPr/>
    </dgm:pt>
    <dgm:pt modelId="{8CBF7D95-2A86-42B3-A253-32F56F821C60}" type="pres">
      <dgm:prSet presAssocID="{46E47E27-0AE1-4C5F-A09C-B5B53BD54FDB}" presName="textNode" presStyleLbl="bgShp" presStyleIdx="1" presStyleCnt="3"/>
      <dgm:spPr/>
    </dgm:pt>
    <dgm:pt modelId="{A17654C2-F01A-4919-8484-A0C9DAAC4208}" type="pres">
      <dgm:prSet presAssocID="{46E47E27-0AE1-4C5F-A09C-B5B53BD54FDB}" presName="compChildNode" presStyleCnt="0"/>
      <dgm:spPr/>
    </dgm:pt>
    <dgm:pt modelId="{393BF25D-963A-4722-8E96-35134F7FEF1D}" type="pres">
      <dgm:prSet presAssocID="{46E47E27-0AE1-4C5F-A09C-B5B53BD54FDB}" presName="theInnerList" presStyleCnt="0"/>
      <dgm:spPr/>
    </dgm:pt>
    <dgm:pt modelId="{C43E397B-0302-4955-8662-EEA0AC7A730A}" type="pres">
      <dgm:prSet presAssocID="{3015F3E0-23BE-4EF1-9209-2C356BB31532}" presName="childNode" presStyleLbl="node1" presStyleIdx="2" presStyleCnt="9">
        <dgm:presLayoutVars>
          <dgm:bulletEnabled val="1"/>
        </dgm:presLayoutVars>
      </dgm:prSet>
      <dgm:spPr/>
    </dgm:pt>
    <dgm:pt modelId="{1B1ABA2F-CB12-4206-BE7B-AC3C8040E983}" type="pres">
      <dgm:prSet presAssocID="{46E47E27-0AE1-4C5F-A09C-B5B53BD54FDB}" presName="aSpace" presStyleCnt="0"/>
      <dgm:spPr/>
    </dgm:pt>
    <dgm:pt modelId="{CD26BB5D-261C-4890-BBD5-21DE72186DFF}" type="pres">
      <dgm:prSet presAssocID="{B5625E5B-7FE3-45D4-854C-B1B7EBCCFB1A}" presName="compNode" presStyleCnt="0"/>
      <dgm:spPr/>
    </dgm:pt>
    <dgm:pt modelId="{AA6DA873-EEB8-4E64-9EA1-D623AC23314A}" type="pres">
      <dgm:prSet presAssocID="{B5625E5B-7FE3-45D4-854C-B1B7EBCCFB1A}" presName="aNode" presStyleLbl="bgShp" presStyleIdx="2" presStyleCnt="3"/>
      <dgm:spPr/>
    </dgm:pt>
    <dgm:pt modelId="{378C8AF7-AE98-420D-8B68-E656CB4B9DBF}" type="pres">
      <dgm:prSet presAssocID="{B5625E5B-7FE3-45D4-854C-B1B7EBCCFB1A}" presName="textNode" presStyleLbl="bgShp" presStyleIdx="2" presStyleCnt="3"/>
      <dgm:spPr/>
    </dgm:pt>
    <dgm:pt modelId="{1DD29430-7702-4162-AFA5-2AD4B508BBD6}" type="pres">
      <dgm:prSet presAssocID="{B5625E5B-7FE3-45D4-854C-B1B7EBCCFB1A}" presName="compChildNode" presStyleCnt="0"/>
      <dgm:spPr/>
    </dgm:pt>
    <dgm:pt modelId="{49A4DFEA-9BFD-4DBE-879B-DCC55DEDEEAB}" type="pres">
      <dgm:prSet presAssocID="{B5625E5B-7FE3-45D4-854C-B1B7EBCCFB1A}" presName="theInnerList" presStyleCnt="0"/>
      <dgm:spPr/>
    </dgm:pt>
    <dgm:pt modelId="{8664C43F-8ACC-4E23-82EE-EE3F72F2EB4C}" type="pres">
      <dgm:prSet presAssocID="{CCA99EEF-0F96-448B-B76F-D9FD797F14BF}" presName="childNode" presStyleLbl="node1" presStyleIdx="3" presStyleCnt="9">
        <dgm:presLayoutVars>
          <dgm:bulletEnabled val="1"/>
        </dgm:presLayoutVars>
      </dgm:prSet>
      <dgm:spPr/>
    </dgm:pt>
    <dgm:pt modelId="{F5E1DCD2-7DCD-449A-A7A7-E1916EE5E5A3}" type="pres">
      <dgm:prSet presAssocID="{CCA99EEF-0F96-448B-B76F-D9FD797F14BF}" presName="aSpace2" presStyleCnt="0"/>
      <dgm:spPr/>
    </dgm:pt>
    <dgm:pt modelId="{37107AEA-581C-4485-9BF6-F2801D763952}" type="pres">
      <dgm:prSet presAssocID="{0D4C001C-387C-44DB-9267-B14A013D77F9}" presName="childNode" presStyleLbl="node1" presStyleIdx="4" presStyleCnt="9">
        <dgm:presLayoutVars>
          <dgm:bulletEnabled val="1"/>
        </dgm:presLayoutVars>
      </dgm:prSet>
      <dgm:spPr/>
    </dgm:pt>
    <dgm:pt modelId="{37926B47-7F9D-4958-B20A-CC2269DACCDF}" type="pres">
      <dgm:prSet presAssocID="{0D4C001C-387C-44DB-9267-B14A013D77F9}" presName="aSpace2" presStyleCnt="0"/>
      <dgm:spPr/>
    </dgm:pt>
    <dgm:pt modelId="{2878734F-AADE-48C6-9D5C-EDD5FA2451C3}" type="pres">
      <dgm:prSet presAssocID="{4A88DE8F-6FD0-4528-990A-1BA8E1F17125}" presName="childNode" presStyleLbl="node1" presStyleIdx="5" presStyleCnt="9">
        <dgm:presLayoutVars>
          <dgm:bulletEnabled val="1"/>
        </dgm:presLayoutVars>
      </dgm:prSet>
      <dgm:spPr/>
    </dgm:pt>
    <dgm:pt modelId="{CBC96459-D171-4C85-A215-498D7D7B5B5A}" type="pres">
      <dgm:prSet presAssocID="{4A88DE8F-6FD0-4528-990A-1BA8E1F17125}" presName="aSpace2" presStyleCnt="0"/>
      <dgm:spPr/>
    </dgm:pt>
    <dgm:pt modelId="{F054D353-217D-490E-A277-4B69E2E2070D}" type="pres">
      <dgm:prSet presAssocID="{D0E0C641-3DE6-4085-BFFA-22AB5920FB0B}" presName="childNode" presStyleLbl="node1" presStyleIdx="6" presStyleCnt="9">
        <dgm:presLayoutVars>
          <dgm:bulletEnabled val="1"/>
        </dgm:presLayoutVars>
      </dgm:prSet>
      <dgm:spPr/>
    </dgm:pt>
    <dgm:pt modelId="{E7EB25E3-B9D1-409B-8A33-DAB307332A4C}" type="pres">
      <dgm:prSet presAssocID="{D0E0C641-3DE6-4085-BFFA-22AB5920FB0B}" presName="aSpace2" presStyleCnt="0"/>
      <dgm:spPr/>
    </dgm:pt>
    <dgm:pt modelId="{DE19AC01-C53F-44FC-B662-0B3E716392E8}" type="pres">
      <dgm:prSet presAssocID="{00ADFBEF-0B5B-4213-8AE4-57D3BDEBC389}" presName="childNode" presStyleLbl="node1" presStyleIdx="7" presStyleCnt="9">
        <dgm:presLayoutVars>
          <dgm:bulletEnabled val="1"/>
        </dgm:presLayoutVars>
      </dgm:prSet>
      <dgm:spPr/>
    </dgm:pt>
    <dgm:pt modelId="{EB33F2A2-7E6E-43B2-A698-3CB4B47730BA}" type="pres">
      <dgm:prSet presAssocID="{00ADFBEF-0B5B-4213-8AE4-57D3BDEBC389}" presName="aSpace2" presStyleCnt="0"/>
      <dgm:spPr/>
    </dgm:pt>
    <dgm:pt modelId="{81BF8F9B-2DEF-4533-B1A0-FD2DEF73FB36}" type="pres">
      <dgm:prSet presAssocID="{2C5C0842-7616-441F-B175-A9CA24BB28DA}" presName="childNode" presStyleLbl="node1" presStyleIdx="8" presStyleCnt="9">
        <dgm:presLayoutVars>
          <dgm:bulletEnabled val="1"/>
        </dgm:presLayoutVars>
      </dgm:prSet>
      <dgm:spPr/>
    </dgm:pt>
  </dgm:ptLst>
  <dgm:cxnLst>
    <dgm:cxn modelId="{B94CB0DC-432A-4EF1-8DD6-8C76A2B0931C}" type="presOf" srcId="{3015F3E0-23BE-4EF1-9209-2C356BB31532}" destId="{C43E397B-0302-4955-8662-EEA0AC7A730A}" srcOrd="0" destOrd="0" presId="urn:microsoft.com/office/officeart/2005/8/layout/lProcess2"/>
    <dgm:cxn modelId="{FA6785CF-057D-4B95-963B-711D8B2A2330}" type="presOf" srcId="{1C358013-9A0C-4275-8819-F9DC1DA1CC9F}" destId="{A2F4279D-220F-458E-B03B-B145021B6594}" srcOrd="0" destOrd="0" presId="urn:microsoft.com/office/officeart/2005/8/layout/lProcess2"/>
    <dgm:cxn modelId="{4172774D-46A5-4D69-9D07-F736C2CB9B30}" type="presOf" srcId="{46E47E27-0AE1-4C5F-A09C-B5B53BD54FDB}" destId="{8CBF7D95-2A86-42B3-A253-32F56F821C60}" srcOrd="1" destOrd="0" presId="urn:microsoft.com/office/officeart/2005/8/layout/lProcess2"/>
    <dgm:cxn modelId="{09706657-E9EF-459A-9C43-7AF6AA3B2980}" type="presOf" srcId="{2C5C0842-7616-441F-B175-A9CA24BB28DA}" destId="{81BF8F9B-2DEF-4533-B1A0-FD2DEF73FB36}" srcOrd="0" destOrd="0" presId="urn:microsoft.com/office/officeart/2005/8/layout/lProcess2"/>
    <dgm:cxn modelId="{9A9A8059-C154-49FF-823E-9C1003CD8023}" type="presOf" srcId="{0D4C001C-387C-44DB-9267-B14A013D77F9}" destId="{37107AEA-581C-4485-9BF6-F2801D763952}" srcOrd="0" destOrd="0" presId="urn:microsoft.com/office/officeart/2005/8/layout/lProcess2"/>
    <dgm:cxn modelId="{89384E2B-C556-4A05-ADBD-0FA988C83F38}" type="presOf" srcId="{CCA99EEF-0F96-448B-B76F-D9FD797F14BF}" destId="{8664C43F-8ACC-4E23-82EE-EE3F72F2EB4C}" srcOrd="0" destOrd="0" presId="urn:microsoft.com/office/officeart/2005/8/layout/lProcess2"/>
    <dgm:cxn modelId="{78A8C415-8CB2-45BC-8E6C-0540A54660E9}" type="presOf" srcId="{02C51DC9-77DA-4E41-927F-4F43886029C7}" destId="{0120E0CB-B028-48AC-BF4D-90A7BA4ED65F}" srcOrd="0" destOrd="0" presId="urn:microsoft.com/office/officeart/2005/8/layout/lProcess2"/>
    <dgm:cxn modelId="{DDF3D36E-DDD2-488C-8405-11CFD64729F6}" type="presOf" srcId="{46E47E27-0AE1-4C5F-A09C-B5B53BD54FDB}" destId="{50D52924-B7FB-4867-9255-592822C41723}" srcOrd="0" destOrd="0" presId="urn:microsoft.com/office/officeart/2005/8/layout/lProcess2"/>
    <dgm:cxn modelId="{EBD5E7A7-6120-4C01-8618-575EEA7C539F}" type="presOf" srcId="{912264A2-A0C1-46EA-B3B0-B3C2A69B5C92}" destId="{393B31D1-ABB3-459B-9B75-4B5FEDD4238D}" srcOrd="0" destOrd="0" presId="urn:microsoft.com/office/officeart/2005/8/layout/lProcess2"/>
    <dgm:cxn modelId="{ED7F8CB1-B20E-4F5F-BA25-1D17E0BF5C51}" srcId="{B5625E5B-7FE3-45D4-854C-B1B7EBCCFB1A}" destId="{CCA99EEF-0F96-448B-B76F-D9FD797F14BF}" srcOrd="0" destOrd="0" parTransId="{9060B1E5-B7BC-46D7-A1C8-776857FBBD03}" sibTransId="{D7059FA6-BA98-4865-9A10-6DF01737EFA2}"/>
    <dgm:cxn modelId="{89E064EC-874D-4570-BA41-F23B0732F546}" srcId="{B5625E5B-7FE3-45D4-854C-B1B7EBCCFB1A}" destId="{4A88DE8F-6FD0-4528-990A-1BA8E1F17125}" srcOrd="2" destOrd="0" parTransId="{B5079D22-CE2C-42F9-B22D-46C7420AE13A}" sibTransId="{F17204C3-86DA-4640-8E83-E8BC431F7699}"/>
    <dgm:cxn modelId="{806BF72B-FBA6-4CB5-9AF6-3C0D621DCA13}" srcId="{1C358013-9A0C-4275-8819-F9DC1DA1CC9F}" destId="{46E47E27-0AE1-4C5F-A09C-B5B53BD54FDB}" srcOrd="1" destOrd="0" parTransId="{4D6D45C8-2D71-478E-9AF5-B91D16D1528D}" sibTransId="{578B7BAB-DEF5-4BDB-932F-A17AC7B0BFA0}"/>
    <dgm:cxn modelId="{C6CCCB8F-77A2-4D82-9F26-94EAA1757014}" type="presOf" srcId="{D0E0C641-3DE6-4085-BFFA-22AB5920FB0B}" destId="{F054D353-217D-490E-A277-4B69E2E2070D}" srcOrd="0" destOrd="0" presId="urn:microsoft.com/office/officeart/2005/8/layout/lProcess2"/>
    <dgm:cxn modelId="{9DAAA736-42B3-40D6-BC45-0193C9444B16}" srcId="{02C51DC9-77DA-4E41-927F-4F43886029C7}" destId="{912264A2-A0C1-46EA-B3B0-B3C2A69B5C92}" srcOrd="1" destOrd="0" parTransId="{E4ABEFD5-DEE6-4A17-9C92-AF7032E81F30}" sibTransId="{E8653576-7448-4122-98D9-59CB3BC9D0D3}"/>
    <dgm:cxn modelId="{6135F640-6A8D-43D0-9F30-485EBD268623}" srcId="{B5625E5B-7FE3-45D4-854C-B1B7EBCCFB1A}" destId="{2C5C0842-7616-441F-B175-A9CA24BB28DA}" srcOrd="5" destOrd="0" parTransId="{EC268029-1CD9-4EC9-997D-8200643DC60C}" sibTransId="{499D5D3C-ACC9-43D2-86E6-0802EE30CA4F}"/>
    <dgm:cxn modelId="{DE49DFCE-0F86-4E37-9589-01517118246A}" srcId="{B5625E5B-7FE3-45D4-854C-B1B7EBCCFB1A}" destId="{D0E0C641-3DE6-4085-BFFA-22AB5920FB0B}" srcOrd="3" destOrd="0" parTransId="{D137ED7E-7DFF-4F38-B311-B1CEE4F4ADB7}" sibTransId="{511351A9-B34E-430E-A171-CB8F223D7D9B}"/>
    <dgm:cxn modelId="{DA98AEFA-B783-432F-B5BC-27BC28D818E0}" type="presOf" srcId="{4A88DE8F-6FD0-4528-990A-1BA8E1F17125}" destId="{2878734F-AADE-48C6-9D5C-EDD5FA2451C3}" srcOrd="0" destOrd="0" presId="urn:microsoft.com/office/officeart/2005/8/layout/lProcess2"/>
    <dgm:cxn modelId="{31692144-FFD0-4D1D-B984-4915509F114D}" type="presOf" srcId="{B5625E5B-7FE3-45D4-854C-B1B7EBCCFB1A}" destId="{378C8AF7-AE98-420D-8B68-E656CB4B9DBF}" srcOrd="1" destOrd="0" presId="urn:microsoft.com/office/officeart/2005/8/layout/lProcess2"/>
    <dgm:cxn modelId="{2980955C-D777-43E0-8071-F9A750FAA18D}" srcId="{46E47E27-0AE1-4C5F-A09C-B5B53BD54FDB}" destId="{3015F3E0-23BE-4EF1-9209-2C356BB31532}" srcOrd="0" destOrd="0" parTransId="{C5B753B4-C85B-4BFB-9A2B-CD48F0A786CA}" sibTransId="{B07CFBB7-4599-46CC-84DA-FCF383B6E898}"/>
    <dgm:cxn modelId="{A85CBEA6-89AD-443A-B9CD-5E2B5756C61E}" type="presOf" srcId="{00ADFBEF-0B5B-4213-8AE4-57D3BDEBC389}" destId="{DE19AC01-C53F-44FC-B662-0B3E716392E8}" srcOrd="0" destOrd="0" presId="urn:microsoft.com/office/officeart/2005/8/layout/lProcess2"/>
    <dgm:cxn modelId="{B80A34F3-62BA-49C2-A6F9-91949CBE7DCF}" srcId="{B5625E5B-7FE3-45D4-854C-B1B7EBCCFB1A}" destId="{00ADFBEF-0B5B-4213-8AE4-57D3BDEBC389}" srcOrd="4" destOrd="0" parTransId="{2D00084E-2796-4F93-8512-465B060B858D}" sibTransId="{09EA7EAB-2CCC-4CA1-9436-E527F2C6FAB4}"/>
    <dgm:cxn modelId="{23E75117-B4D0-4098-B1EA-23714EFC86B8}" srcId="{1C358013-9A0C-4275-8819-F9DC1DA1CC9F}" destId="{B5625E5B-7FE3-45D4-854C-B1B7EBCCFB1A}" srcOrd="2" destOrd="0" parTransId="{DB5C26E9-90C0-41DF-9CB7-0B256C5AD477}" sibTransId="{6662DD1F-0F3C-4DF3-801C-38659833C57F}"/>
    <dgm:cxn modelId="{F5FAA9C3-E8A3-49F7-B38C-13118FE67A7B}" srcId="{1C358013-9A0C-4275-8819-F9DC1DA1CC9F}" destId="{02C51DC9-77DA-4E41-927F-4F43886029C7}" srcOrd="0" destOrd="0" parTransId="{3D5FB86A-0383-4047-8BA3-C8794EC1F5D5}" sibTransId="{1FA4058C-0A65-46B9-A21C-6FDB6217EFF4}"/>
    <dgm:cxn modelId="{355E39DB-3AFA-4911-8A01-C0FCF4D035BD}" type="presOf" srcId="{02C51DC9-77DA-4E41-927F-4F43886029C7}" destId="{542A5DC1-3A6E-4995-AAFE-D316561D7074}" srcOrd="1" destOrd="0" presId="urn:microsoft.com/office/officeart/2005/8/layout/lProcess2"/>
    <dgm:cxn modelId="{552D6A1A-D4CA-4F8C-91B1-66384474A1DE}" srcId="{B5625E5B-7FE3-45D4-854C-B1B7EBCCFB1A}" destId="{0D4C001C-387C-44DB-9267-B14A013D77F9}" srcOrd="1" destOrd="0" parTransId="{1E73A0FC-B0B5-42DA-976D-867AEE15810B}" sibTransId="{73010E38-50D0-4D05-8F11-FA5520C0BAAB}"/>
    <dgm:cxn modelId="{B4E289ED-F1AF-4B03-901A-5D18DDA51617}" type="presOf" srcId="{B5625E5B-7FE3-45D4-854C-B1B7EBCCFB1A}" destId="{AA6DA873-EEB8-4E64-9EA1-D623AC23314A}" srcOrd="0" destOrd="0" presId="urn:microsoft.com/office/officeart/2005/8/layout/lProcess2"/>
    <dgm:cxn modelId="{0342FD1F-A943-47B1-A89D-4FB679D1EEFC}" type="presOf" srcId="{D84EEAA1-D528-4D3B-8721-6D717D573476}" destId="{B0890F51-1ACD-49D5-9F5D-D4A468CD0D60}" srcOrd="0" destOrd="0" presId="urn:microsoft.com/office/officeart/2005/8/layout/lProcess2"/>
    <dgm:cxn modelId="{CAEB8A65-5C9A-45ED-A628-9352BEFBCFAE}" srcId="{02C51DC9-77DA-4E41-927F-4F43886029C7}" destId="{D84EEAA1-D528-4D3B-8721-6D717D573476}" srcOrd="0" destOrd="0" parTransId="{80699251-47F1-432B-8E9D-5CE4D07E6DA6}" sibTransId="{727599B4-BFBA-4C06-A836-483C80FFC06D}"/>
    <dgm:cxn modelId="{DB0E60E1-5E0B-46CE-BDCC-CE92D7BD743B}" type="presParOf" srcId="{A2F4279D-220F-458E-B03B-B145021B6594}" destId="{623F6E5C-2C59-4AAF-BC0B-BD997EA2A5F3}" srcOrd="0" destOrd="0" presId="urn:microsoft.com/office/officeart/2005/8/layout/lProcess2"/>
    <dgm:cxn modelId="{EC577EFF-2C00-434A-B5F9-66C0C5D9B6E1}" type="presParOf" srcId="{623F6E5C-2C59-4AAF-BC0B-BD997EA2A5F3}" destId="{0120E0CB-B028-48AC-BF4D-90A7BA4ED65F}" srcOrd="0" destOrd="0" presId="urn:microsoft.com/office/officeart/2005/8/layout/lProcess2"/>
    <dgm:cxn modelId="{838FE1ED-67F9-4F08-A79C-430AC1C5C6B2}" type="presParOf" srcId="{623F6E5C-2C59-4AAF-BC0B-BD997EA2A5F3}" destId="{542A5DC1-3A6E-4995-AAFE-D316561D7074}" srcOrd="1" destOrd="0" presId="urn:microsoft.com/office/officeart/2005/8/layout/lProcess2"/>
    <dgm:cxn modelId="{AE513208-0C0B-4BE9-BB88-218844296722}" type="presParOf" srcId="{623F6E5C-2C59-4AAF-BC0B-BD997EA2A5F3}" destId="{4D788F1B-73A0-47C5-A61C-BBFA55A13454}" srcOrd="2" destOrd="0" presId="urn:microsoft.com/office/officeart/2005/8/layout/lProcess2"/>
    <dgm:cxn modelId="{322CBB04-A587-4900-A5E4-9B95343F70BE}" type="presParOf" srcId="{4D788F1B-73A0-47C5-A61C-BBFA55A13454}" destId="{D3F94C1E-3A32-456F-8998-8AF985AFB439}" srcOrd="0" destOrd="0" presId="urn:microsoft.com/office/officeart/2005/8/layout/lProcess2"/>
    <dgm:cxn modelId="{DC7BAFE9-988D-4670-9CFC-2B17BC33765D}" type="presParOf" srcId="{D3F94C1E-3A32-456F-8998-8AF985AFB439}" destId="{B0890F51-1ACD-49D5-9F5D-D4A468CD0D60}" srcOrd="0" destOrd="0" presId="urn:microsoft.com/office/officeart/2005/8/layout/lProcess2"/>
    <dgm:cxn modelId="{74CBC01B-E217-4629-B5F9-2A580980E706}" type="presParOf" srcId="{D3F94C1E-3A32-456F-8998-8AF985AFB439}" destId="{23DE16F3-6379-437F-B156-38BA8583B18B}" srcOrd="1" destOrd="0" presId="urn:microsoft.com/office/officeart/2005/8/layout/lProcess2"/>
    <dgm:cxn modelId="{6548E0C6-780B-466E-8774-B3176A591CFC}" type="presParOf" srcId="{D3F94C1E-3A32-456F-8998-8AF985AFB439}" destId="{393B31D1-ABB3-459B-9B75-4B5FEDD4238D}" srcOrd="2" destOrd="0" presId="urn:microsoft.com/office/officeart/2005/8/layout/lProcess2"/>
    <dgm:cxn modelId="{7B45FF69-C8AD-420C-ACE7-C9A0621FAC94}" type="presParOf" srcId="{A2F4279D-220F-458E-B03B-B145021B6594}" destId="{8CC319FB-E4A2-46C1-B84B-D9FAD3DB1A17}" srcOrd="1" destOrd="0" presId="urn:microsoft.com/office/officeart/2005/8/layout/lProcess2"/>
    <dgm:cxn modelId="{3A439430-14ED-4C41-B67E-EACD59A4A3B7}" type="presParOf" srcId="{A2F4279D-220F-458E-B03B-B145021B6594}" destId="{490D0AC4-D7D6-4A2F-A713-07DFC93DCF95}" srcOrd="2" destOrd="0" presId="urn:microsoft.com/office/officeart/2005/8/layout/lProcess2"/>
    <dgm:cxn modelId="{DEC32D94-F47A-4165-A6B3-9B3992D0AB57}" type="presParOf" srcId="{490D0AC4-D7D6-4A2F-A713-07DFC93DCF95}" destId="{50D52924-B7FB-4867-9255-592822C41723}" srcOrd="0" destOrd="0" presId="urn:microsoft.com/office/officeart/2005/8/layout/lProcess2"/>
    <dgm:cxn modelId="{F2617D68-2F05-4EBD-9393-B9F506E43B54}" type="presParOf" srcId="{490D0AC4-D7D6-4A2F-A713-07DFC93DCF95}" destId="{8CBF7D95-2A86-42B3-A253-32F56F821C60}" srcOrd="1" destOrd="0" presId="urn:microsoft.com/office/officeart/2005/8/layout/lProcess2"/>
    <dgm:cxn modelId="{FD00F69C-ABC4-41D9-80D6-2689A09CB7C0}" type="presParOf" srcId="{490D0AC4-D7D6-4A2F-A713-07DFC93DCF95}" destId="{A17654C2-F01A-4919-8484-A0C9DAAC4208}" srcOrd="2" destOrd="0" presId="urn:microsoft.com/office/officeart/2005/8/layout/lProcess2"/>
    <dgm:cxn modelId="{5BCC8BBB-528F-4C84-97B5-061449F481D9}" type="presParOf" srcId="{A17654C2-F01A-4919-8484-A0C9DAAC4208}" destId="{393BF25D-963A-4722-8E96-35134F7FEF1D}" srcOrd="0" destOrd="0" presId="urn:microsoft.com/office/officeart/2005/8/layout/lProcess2"/>
    <dgm:cxn modelId="{093E878F-0EC0-483E-9A44-FF19362B8B52}" type="presParOf" srcId="{393BF25D-963A-4722-8E96-35134F7FEF1D}" destId="{C43E397B-0302-4955-8662-EEA0AC7A730A}" srcOrd="0" destOrd="0" presId="urn:microsoft.com/office/officeart/2005/8/layout/lProcess2"/>
    <dgm:cxn modelId="{8F26693A-FE76-425D-965D-F24C27235EAD}" type="presParOf" srcId="{A2F4279D-220F-458E-B03B-B145021B6594}" destId="{1B1ABA2F-CB12-4206-BE7B-AC3C8040E983}" srcOrd="3" destOrd="0" presId="urn:microsoft.com/office/officeart/2005/8/layout/lProcess2"/>
    <dgm:cxn modelId="{755819A7-69F8-4447-9875-33EEAB8D6C78}" type="presParOf" srcId="{A2F4279D-220F-458E-B03B-B145021B6594}" destId="{CD26BB5D-261C-4890-BBD5-21DE72186DFF}" srcOrd="4" destOrd="0" presId="urn:microsoft.com/office/officeart/2005/8/layout/lProcess2"/>
    <dgm:cxn modelId="{E147F761-F728-4DC5-BFA3-A542813165E9}" type="presParOf" srcId="{CD26BB5D-261C-4890-BBD5-21DE72186DFF}" destId="{AA6DA873-EEB8-4E64-9EA1-D623AC23314A}" srcOrd="0" destOrd="0" presId="urn:microsoft.com/office/officeart/2005/8/layout/lProcess2"/>
    <dgm:cxn modelId="{DA0CA825-9290-4A1B-8F24-E6651F1A1B9A}" type="presParOf" srcId="{CD26BB5D-261C-4890-BBD5-21DE72186DFF}" destId="{378C8AF7-AE98-420D-8B68-E656CB4B9DBF}" srcOrd="1" destOrd="0" presId="urn:microsoft.com/office/officeart/2005/8/layout/lProcess2"/>
    <dgm:cxn modelId="{E6031F79-F9E4-43A2-81FA-4F7525178102}" type="presParOf" srcId="{CD26BB5D-261C-4890-BBD5-21DE72186DFF}" destId="{1DD29430-7702-4162-AFA5-2AD4B508BBD6}" srcOrd="2" destOrd="0" presId="urn:microsoft.com/office/officeart/2005/8/layout/lProcess2"/>
    <dgm:cxn modelId="{F0CC71F6-7CD1-496A-80A5-F7F824D0F4BC}" type="presParOf" srcId="{1DD29430-7702-4162-AFA5-2AD4B508BBD6}" destId="{49A4DFEA-9BFD-4DBE-879B-DCC55DEDEEAB}" srcOrd="0" destOrd="0" presId="urn:microsoft.com/office/officeart/2005/8/layout/lProcess2"/>
    <dgm:cxn modelId="{C4A8433E-3069-4D50-A014-39F386C2FC7B}" type="presParOf" srcId="{49A4DFEA-9BFD-4DBE-879B-DCC55DEDEEAB}" destId="{8664C43F-8ACC-4E23-82EE-EE3F72F2EB4C}" srcOrd="0" destOrd="0" presId="urn:microsoft.com/office/officeart/2005/8/layout/lProcess2"/>
    <dgm:cxn modelId="{6EC76C16-B84C-4093-9117-EEACBFF36DAF}" type="presParOf" srcId="{49A4DFEA-9BFD-4DBE-879B-DCC55DEDEEAB}" destId="{F5E1DCD2-7DCD-449A-A7A7-E1916EE5E5A3}" srcOrd="1" destOrd="0" presId="urn:microsoft.com/office/officeart/2005/8/layout/lProcess2"/>
    <dgm:cxn modelId="{7F35186B-E143-489E-8378-16BDE4732F18}" type="presParOf" srcId="{49A4DFEA-9BFD-4DBE-879B-DCC55DEDEEAB}" destId="{37107AEA-581C-4485-9BF6-F2801D763952}" srcOrd="2" destOrd="0" presId="urn:microsoft.com/office/officeart/2005/8/layout/lProcess2"/>
    <dgm:cxn modelId="{B26D6546-862D-4D46-A18C-589612C17723}" type="presParOf" srcId="{49A4DFEA-9BFD-4DBE-879B-DCC55DEDEEAB}" destId="{37926B47-7F9D-4958-B20A-CC2269DACCDF}" srcOrd="3" destOrd="0" presId="urn:microsoft.com/office/officeart/2005/8/layout/lProcess2"/>
    <dgm:cxn modelId="{11C66DDF-D5AF-4F49-B311-26E81D9A6F69}" type="presParOf" srcId="{49A4DFEA-9BFD-4DBE-879B-DCC55DEDEEAB}" destId="{2878734F-AADE-48C6-9D5C-EDD5FA2451C3}" srcOrd="4" destOrd="0" presId="urn:microsoft.com/office/officeart/2005/8/layout/lProcess2"/>
    <dgm:cxn modelId="{CD71A84C-BA64-4C5D-997D-2DD04ADFDE0F}" type="presParOf" srcId="{49A4DFEA-9BFD-4DBE-879B-DCC55DEDEEAB}" destId="{CBC96459-D171-4C85-A215-498D7D7B5B5A}" srcOrd="5" destOrd="0" presId="urn:microsoft.com/office/officeart/2005/8/layout/lProcess2"/>
    <dgm:cxn modelId="{1EFD8241-B288-4A6A-AB41-90F626310154}" type="presParOf" srcId="{49A4DFEA-9BFD-4DBE-879B-DCC55DEDEEAB}" destId="{F054D353-217D-490E-A277-4B69E2E2070D}" srcOrd="6" destOrd="0" presId="urn:microsoft.com/office/officeart/2005/8/layout/lProcess2"/>
    <dgm:cxn modelId="{0E268468-D581-441C-A9A4-312A94147CBC}" type="presParOf" srcId="{49A4DFEA-9BFD-4DBE-879B-DCC55DEDEEAB}" destId="{E7EB25E3-B9D1-409B-8A33-DAB307332A4C}" srcOrd="7" destOrd="0" presId="urn:microsoft.com/office/officeart/2005/8/layout/lProcess2"/>
    <dgm:cxn modelId="{1FBC64D6-033A-48F4-837F-B5532724163E}" type="presParOf" srcId="{49A4DFEA-9BFD-4DBE-879B-DCC55DEDEEAB}" destId="{DE19AC01-C53F-44FC-B662-0B3E716392E8}" srcOrd="8" destOrd="0" presId="urn:microsoft.com/office/officeart/2005/8/layout/lProcess2"/>
    <dgm:cxn modelId="{7BF8D2FB-10FF-4374-9A44-821012A2FB6A}" type="presParOf" srcId="{49A4DFEA-9BFD-4DBE-879B-DCC55DEDEEAB}" destId="{EB33F2A2-7E6E-43B2-A698-3CB4B47730BA}" srcOrd="9" destOrd="0" presId="urn:microsoft.com/office/officeart/2005/8/layout/lProcess2"/>
    <dgm:cxn modelId="{1A514F9B-CD47-434B-9C56-E0CA32A33F7C}" type="presParOf" srcId="{49A4DFEA-9BFD-4DBE-879B-DCC55DEDEEAB}" destId="{81BF8F9B-2DEF-4533-B1A0-FD2DEF73FB36}"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C599A-0665-40BB-BB6D-B81850A0FFC2}">
      <dsp:nvSpPr>
        <dsp:cNvPr id="0" name=""/>
        <dsp:cNvSpPr/>
      </dsp:nvSpPr>
      <dsp:spPr>
        <a:xfrm>
          <a:off x="355015" y="1773"/>
          <a:ext cx="1979988" cy="203817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nl-BE" sz="1700" b="1" kern="1200" dirty="0"/>
            <a:t>UPC </a:t>
          </a:r>
          <a:r>
            <a:rPr lang="nl-BE" sz="1700" b="1" kern="1200" dirty="0" err="1"/>
            <a:t>Telekabel</a:t>
          </a:r>
          <a:r>
            <a:rPr lang="nl-BE" sz="1700" b="1" kern="1200" dirty="0"/>
            <a:t> Wien (“</a:t>
          </a:r>
          <a:r>
            <a:rPr lang="nl-BE" sz="1700" b="1" kern="1200" dirty="0" err="1"/>
            <a:t>Kino</a:t>
          </a:r>
          <a:r>
            <a:rPr lang="nl-BE" sz="1700" b="1" kern="1200" dirty="0"/>
            <a:t>”) (C-314/12)</a:t>
          </a:r>
        </a:p>
        <a:p>
          <a:pPr marL="114300" lvl="1" indent="-114300" algn="l" defTabSz="577850">
            <a:lnSpc>
              <a:spcPct val="90000"/>
            </a:lnSpc>
            <a:spcBef>
              <a:spcPct val="0"/>
            </a:spcBef>
            <a:spcAft>
              <a:spcPct val="15000"/>
            </a:spcAft>
            <a:buChar char="•"/>
          </a:pPr>
          <a:r>
            <a:rPr lang="lt-LT" sz="1300" kern="1200" dirty="0"/>
            <a:t>Blokavimas yra suderinamas su ES teise bei pagrindinėmis laisvėmis ir yra tinkama priemonė užkirsti teisių pažeidimus</a:t>
          </a:r>
          <a:endParaRPr lang="nl-BE" sz="1300" kern="1200" dirty="0"/>
        </a:p>
      </dsp:txBody>
      <dsp:txXfrm>
        <a:off x="355015" y="1773"/>
        <a:ext cx="1979988" cy="2038178"/>
      </dsp:txXfrm>
    </dsp:sp>
    <dsp:sp modelId="{ACB2271E-3BAC-41F9-A082-5F94CB02AEFC}">
      <dsp:nvSpPr>
        <dsp:cNvPr id="0" name=""/>
        <dsp:cNvSpPr/>
      </dsp:nvSpPr>
      <dsp:spPr>
        <a:xfrm>
          <a:off x="2674699" y="1773"/>
          <a:ext cx="1979988" cy="203817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nl-BE" sz="1700" b="1" kern="1200" dirty="0"/>
            <a:t>Svensson (C-466/12)</a:t>
          </a:r>
        </a:p>
        <a:p>
          <a:pPr marL="114300" lvl="1" indent="-114300" algn="l" defTabSz="577850">
            <a:lnSpc>
              <a:spcPct val="90000"/>
            </a:lnSpc>
            <a:spcBef>
              <a:spcPct val="0"/>
            </a:spcBef>
            <a:spcAft>
              <a:spcPct val="15000"/>
            </a:spcAft>
            <a:buChar char="•"/>
          </a:pPr>
          <a:r>
            <a:rPr lang="lt-LT" sz="1300" kern="1200" dirty="0"/>
            <a:t>nuorodos į turinį, kurios padarytos prieinamas be teisių turėtojo sutikimo arba apeinant techninius apribojimus, yra jo teisių pažeidimas</a:t>
          </a:r>
          <a:endParaRPr lang="nl-BE" sz="1300" kern="1200" dirty="0"/>
        </a:p>
      </dsp:txBody>
      <dsp:txXfrm>
        <a:off x="2674699" y="1773"/>
        <a:ext cx="1979988" cy="2038178"/>
      </dsp:txXfrm>
    </dsp:sp>
    <dsp:sp modelId="{E6D57321-3ACC-49FC-BE27-C27F8B2CF756}">
      <dsp:nvSpPr>
        <dsp:cNvPr id="0" name=""/>
        <dsp:cNvSpPr/>
      </dsp:nvSpPr>
      <dsp:spPr>
        <a:xfrm>
          <a:off x="4994384" y="1773"/>
          <a:ext cx="1979988" cy="203817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nl-BE" sz="1700" b="1" kern="1200" dirty="0"/>
            <a:t>Bestwater (C-348/13)</a:t>
          </a:r>
        </a:p>
        <a:p>
          <a:pPr marL="114300" lvl="1" indent="-114300" algn="l" defTabSz="577850">
            <a:lnSpc>
              <a:spcPct val="90000"/>
            </a:lnSpc>
            <a:spcBef>
              <a:spcPct val="0"/>
            </a:spcBef>
            <a:spcAft>
              <a:spcPct val="15000"/>
            </a:spcAft>
            <a:buChar char="•"/>
          </a:pPr>
          <a:r>
            <a:rPr lang="lt-LT" sz="1300" kern="1200" dirty="0"/>
            <a:t>nuorodų paskelbimas ir turinio įtraukimas („</a:t>
          </a:r>
          <a:r>
            <a:rPr lang="lt-LT" sz="1300" i="1" kern="1200" dirty="0" err="1"/>
            <a:t>embedding</a:t>
          </a:r>
          <a:r>
            <a:rPr lang="lt-LT" sz="1300" kern="1200" dirty="0"/>
            <a:t>“) be teisių turėtojo sutikimo yra jo teisių pažeidimas</a:t>
          </a:r>
          <a:endParaRPr lang="nl-BE" sz="1300" kern="1200" dirty="0"/>
        </a:p>
      </dsp:txBody>
      <dsp:txXfrm>
        <a:off x="4994384" y="1773"/>
        <a:ext cx="1979988" cy="2038178"/>
      </dsp:txXfrm>
    </dsp:sp>
    <dsp:sp modelId="{E36EF048-7E5C-4EAE-851A-55672FBFAB2D}">
      <dsp:nvSpPr>
        <dsp:cNvPr id="0" name=""/>
        <dsp:cNvSpPr/>
      </dsp:nvSpPr>
      <dsp:spPr>
        <a:xfrm>
          <a:off x="7314068" y="1773"/>
          <a:ext cx="1979988" cy="203817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nl-BE" sz="1700" b="1" kern="1200" dirty="0" err="1"/>
            <a:t>Meltwater</a:t>
          </a:r>
          <a:r>
            <a:rPr lang="nl-BE" sz="1700" b="1" kern="1200" dirty="0"/>
            <a:t> (C-360/13)</a:t>
          </a:r>
        </a:p>
        <a:p>
          <a:pPr marL="114300" lvl="1" indent="-114300" algn="l" defTabSz="577850">
            <a:lnSpc>
              <a:spcPct val="90000"/>
            </a:lnSpc>
            <a:spcBef>
              <a:spcPct val="0"/>
            </a:spcBef>
            <a:spcAft>
              <a:spcPct val="15000"/>
            </a:spcAft>
            <a:buChar char="•"/>
          </a:pPr>
          <a:r>
            <a:rPr lang="lt-LT" sz="1300" kern="1200" dirty="0"/>
            <a:t>„</a:t>
          </a:r>
          <a:r>
            <a:rPr lang="lt-LT" sz="1300" kern="1200" dirty="0" err="1"/>
            <a:t>Stryminimas</a:t>
          </a:r>
          <a:r>
            <a:rPr lang="lt-LT" sz="1300" kern="1200" dirty="0"/>
            <a:t>“ iš nelegalių šaltinių nepatenka po laikino atgaminimo išimtimi</a:t>
          </a:r>
          <a:endParaRPr lang="en-US" sz="1300" kern="1200" dirty="0"/>
        </a:p>
      </dsp:txBody>
      <dsp:txXfrm>
        <a:off x="7314068" y="1773"/>
        <a:ext cx="1979988" cy="2038178"/>
      </dsp:txXfrm>
    </dsp:sp>
    <dsp:sp modelId="{2BB8E456-0D28-4B98-B63C-6157BFB45C3A}">
      <dsp:nvSpPr>
        <dsp:cNvPr id="0" name=""/>
        <dsp:cNvSpPr/>
      </dsp:nvSpPr>
      <dsp:spPr>
        <a:xfrm>
          <a:off x="1352720" y="2210295"/>
          <a:ext cx="1979988" cy="203817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nl-BE" sz="1700" b="1" kern="1200" dirty="0" err="1"/>
            <a:t>Sabam</a:t>
          </a:r>
          <a:r>
            <a:rPr lang="nl-BE" sz="1700" b="1" kern="1200" dirty="0"/>
            <a:t> v </a:t>
          </a:r>
          <a:r>
            <a:rPr lang="nl-BE" sz="1700" b="1" kern="1200" dirty="0" err="1"/>
            <a:t>Scarlet</a:t>
          </a:r>
          <a:r>
            <a:rPr lang="nl-BE" sz="1700" b="1" kern="1200" dirty="0"/>
            <a:t> and v </a:t>
          </a:r>
          <a:r>
            <a:rPr lang="nl-BE" sz="1700" b="1" kern="1200" dirty="0" err="1"/>
            <a:t>Netlog</a:t>
          </a:r>
          <a:r>
            <a:rPr lang="nl-BE" sz="1700" b="1" kern="1200" dirty="0"/>
            <a:t> (C-70/10 and C-360/10)</a:t>
          </a:r>
        </a:p>
        <a:p>
          <a:pPr marL="114300" lvl="1" indent="-114300" algn="l" defTabSz="577850">
            <a:lnSpc>
              <a:spcPct val="90000"/>
            </a:lnSpc>
            <a:spcBef>
              <a:spcPct val="0"/>
            </a:spcBef>
            <a:spcAft>
              <a:spcPct val="15000"/>
            </a:spcAft>
            <a:buChar char="•"/>
          </a:pPr>
          <a:r>
            <a:rPr lang="lt-LT" sz="1300" kern="1200" dirty="0"/>
            <a:t>Nustatoma, kokiu atveju filtravimas bus laikomas bendru stebėjimu</a:t>
          </a:r>
          <a:endParaRPr lang="nl-BE" sz="1300" kern="1200" dirty="0"/>
        </a:p>
      </dsp:txBody>
      <dsp:txXfrm>
        <a:off x="1352720" y="2210295"/>
        <a:ext cx="1979988" cy="2038178"/>
      </dsp:txXfrm>
    </dsp:sp>
    <dsp:sp modelId="{0D773BEC-5168-4B96-9D8A-1880AC8D4524}">
      <dsp:nvSpPr>
        <dsp:cNvPr id="0" name=""/>
        <dsp:cNvSpPr/>
      </dsp:nvSpPr>
      <dsp:spPr>
        <a:xfrm>
          <a:off x="3672404" y="2210295"/>
          <a:ext cx="2304262" cy="203817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nl-BE" sz="1700" b="1" kern="1200" dirty="0"/>
            <a:t>L’Oréal v eBay (C-324/09)</a:t>
          </a:r>
        </a:p>
        <a:p>
          <a:pPr marL="114300" lvl="1" indent="-114300" algn="l" defTabSz="577850">
            <a:lnSpc>
              <a:spcPct val="90000"/>
            </a:lnSpc>
            <a:spcBef>
              <a:spcPct val="0"/>
            </a:spcBef>
            <a:spcAft>
              <a:spcPct val="15000"/>
            </a:spcAft>
            <a:buChar char="•"/>
          </a:pPr>
          <a:r>
            <a:rPr lang="lt-LT" sz="1300" kern="1200" dirty="0"/>
            <a:t>Interneto prekyvietės operatorius privalo ne tik nutraukti neteisėtus veiksmus, tačiau ir užkirsti kelią pažeidimams</a:t>
          </a:r>
          <a:endParaRPr lang="nl-BE" sz="1300" kern="1200" dirty="0"/>
        </a:p>
      </dsp:txBody>
      <dsp:txXfrm>
        <a:off x="3672404" y="2210295"/>
        <a:ext cx="2304262" cy="2038178"/>
      </dsp:txXfrm>
    </dsp:sp>
    <dsp:sp modelId="{92928C56-491F-4C5C-9703-90329752E81E}">
      <dsp:nvSpPr>
        <dsp:cNvPr id="0" name=""/>
        <dsp:cNvSpPr/>
      </dsp:nvSpPr>
      <dsp:spPr>
        <a:xfrm>
          <a:off x="6316363" y="2210295"/>
          <a:ext cx="1979988" cy="2038178"/>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nl-BE" sz="1700" b="1" kern="1200" dirty="0"/>
            <a:t>ACI Adam v Thuiskopie (C-435/12)</a:t>
          </a:r>
        </a:p>
        <a:p>
          <a:pPr marL="114300" lvl="1" indent="-114300" algn="l" defTabSz="577850">
            <a:lnSpc>
              <a:spcPct val="90000"/>
            </a:lnSpc>
            <a:spcBef>
              <a:spcPct val="0"/>
            </a:spcBef>
            <a:spcAft>
              <a:spcPct val="15000"/>
            </a:spcAft>
            <a:buChar char="•"/>
          </a:pPr>
          <a:r>
            <a:rPr lang="lt-LT" sz="1300" kern="1200" dirty="0"/>
            <a:t>Atsisiuntimas iš nelegalių šaltinių yra autorių teisių pažeidimas</a:t>
          </a:r>
          <a:endParaRPr lang="nl-BE" sz="1300" kern="1200" dirty="0"/>
        </a:p>
      </dsp:txBody>
      <dsp:txXfrm>
        <a:off x="6316363" y="2210295"/>
        <a:ext cx="1979988" cy="2038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8E456-0D28-4B98-B63C-6157BFB45C3A}">
      <dsp:nvSpPr>
        <dsp:cNvPr id="0" name=""/>
        <dsp:cNvSpPr/>
      </dsp:nvSpPr>
      <dsp:spPr>
        <a:xfrm>
          <a:off x="35895" y="576064"/>
          <a:ext cx="2199359" cy="242875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nl-BE" sz="2300" b="1" kern="1200" dirty="0"/>
            <a:t>GS Media v Sanoma (C-106/15)</a:t>
          </a:r>
        </a:p>
        <a:p>
          <a:pPr marL="171450" lvl="1" indent="-171450" algn="l" defTabSz="800100">
            <a:lnSpc>
              <a:spcPct val="90000"/>
            </a:lnSpc>
            <a:spcBef>
              <a:spcPct val="0"/>
            </a:spcBef>
            <a:spcAft>
              <a:spcPct val="15000"/>
            </a:spcAft>
            <a:buChar char="•"/>
          </a:pPr>
          <a:r>
            <a:rPr lang="lt-LT" sz="1800" kern="1200" dirty="0"/>
            <a:t>Ar ir kokiu atveju nuorodos į neteisėtą turinį yra padarymas viešai prieinamu</a:t>
          </a:r>
          <a:endParaRPr lang="nl-BE" sz="1800" kern="1200" dirty="0"/>
        </a:p>
      </dsp:txBody>
      <dsp:txXfrm>
        <a:off x="35895" y="576064"/>
        <a:ext cx="2199359" cy="2428751"/>
      </dsp:txXfrm>
    </dsp:sp>
    <dsp:sp modelId="{0D773BEC-5168-4B96-9D8A-1880AC8D4524}">
      <dsp:nvSpPr>
        <dsp:cNvPr id="0" name=""/>
        <dsp:cNvSpPr/>
      </dsp:nvSpPr>
      <dsp:spPr>
        <a:xfrm>
          <a:off x="3084855" y="552437"/>
          <a:ext cx="2239800" cy="2476006"/>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US" sz="2300" b="1" kern="1200" dirty="0" err="1"/>
            <a:t>Filmspeler</a:t>
          </a:r>
          <a:r>
            <a:rPr lang="en-US" sz="2300" b="1" kern="1200" dirty="0"/>
            <a:t> (C-527/15)</a:t>
          </a:r>
          <a:endParaRPr lang="nl-BE" sz="2300" b="1" kern="1200" dirty="0"/>
        </a:p>
        <a:p>
          <a:pPr marL="171450" lvl="1" indent="-171450" algn="l" defTabSz="800100">
            <a:lnSpc>
              <a:spcPct val="90000"/>
            </a:lnSpc>
            <a:spcBef>
              <a:spcPct val="0"/>
            </a:spcBef>
            <a:spcAft>
              <a:spcPct val="15000"/>
            </a:spcAft>
            <a:buChar char="•"/>
          </a:pPr>
          <a:r>
            <a:rPr lang="lt-LT" sz="1800" kern="1200" dirty="0"/>
            <a:t>Ar iš anksto </a:t>
          </a:r>
          <a:r>
            <a:rPr lang="lt-LT" sz="1800" kern="1200" dirty="0" err="1"/>
            <a:t>sukonfiguruota</a:t>
          </a:r>
          <a:r>
            <a:rPr lang="lt-LT" sz="1800" kern="1200" dirty="0"/>
            <a:t> įranga („</a:t>
          </a:r>
          <a:r>
            <a:rPr lang="lt-LT" sz="1800" kern="1200" dirty="0" err="1"/>
            <a:t>set-top</a:t>
          </a:r>
          <a:r>
            <a:rPr lang="lt-LT" sz="1800" kern="1200" dirty="0"/>
            <a:t> </a:t>
          </a:r>
          <a:r>
            <a:rPr lang="lt-LT" sz="1800" kern="1200" dirty="0" err="1"/>
            <a:t>box</a:t>
          </a:r>
          <a:r>
            <a:rPr lang="lt-LT" sz="1800" kern="1200" dirty="0"/>
            <a:t>“) padaro turinį viešai prieinamu</a:t>
          </a:r>
          <a:endParaRPr lang="nl-BE" sz="1800" kern="1200" dirty="0"/>
        </a:p>
      </dsp:txBody>
      <dsp:txXfrm>
        <a:off x="3084855" y="552437"/>
        <a:ext cx="2239800" cy="2476006"/>
      </dsp:txXfrm>
    </dsp:sp>
    <dsp:sp modelId="{92928C56-491F-4C5C-9703-90329752E81E}">
      <dsp:nvSpPr>
        <dsp:cNvPr id="0" name=""/>
        <dsp:cNvSpPr/>
      </dsp:nvSpPr>
      <dsp:spPr>
        <a:xfrm>
          <a:off x="6174255" y="508444"/>
          <a:ext cx="2285848" cy="256399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nl-BE" sz="2300" b="1" kern="1200" dirty="0"/>
            <a:t>BREIN v Ziggo (C-610/15)</a:t>
          </a:r>
        </a:p>
        <a:p>
          <a:pPr marL="171450" lvl="1" indent="-171450" algn="l" defTabSz="800100">
            <a:lnSpc>
              <a:spcPct val="90000"/>
            </a:lnSpc>
            <a:spcBef>
              <a:spcPct val="0"/>
            </a:spcBef>
            <a:spcAft>
              <a:spcPct val="15000"/>
            </a:spcAft>
            <a:buChar char="•"/>
          </a:pPr>
          <a:r>
            <a:rPr lang="lt-LT" sz="1800" kern="1200" dirty="0"/>
            <a:t>Kokiu atveju </a:t>
          </a:r>
          <a:r>
            <a:rPr lang="lt-LT" sz="1800" kern="1200" dirty="0" err="1"/>
            <a:t>torrenty</a:t>
          </a:r>
          <a:r>
            <a:rPr lang="lt-LT" sz="1800" kern="1200" dirty="0"/>
            <a:t> puslapiai pažeidžia autorių teises</a:t>
          </a:r>
          <a:endParaRPr lang="nl-BE" sz="1800" kern="1200" dirty="0"/>
        </a:p>
      </dsp:txBody>
      <dsp:txXfrm>
        <a:off x="6174255" y="508444"/>
        <a:ext cx="2285848" cy="2563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0E0CB-B028-48AC-BF4D-90A7BA4ED65F}">
      <dsp:nvSpPr>
        <dsp:cNvPr id="0" name=""/>
        <dsp:cNvSpPr/>
      </dsp:nvSpPr>
      <dsp:spPr>
        <a:xfrm>
          <a:off x="0" y="0"/>
          <a:ext cx="1459609" cy="443752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lt-LT" sz="2500" kern="1200" dirty="0"/>
            <a:t>Blokuota</a:t>
          </a:r>
          <a:endParaRPr lang="nl-BE" sz="2500" kern="1200" dirty="0"/>
        </a:p>
      </dsp:txBody>
      <dsp:txXfrm>
        <a:off x="0" y="0"/>
        <a:ext cx="1459609" cy="1331258"/>
      </dsp:txXfrm>
    </dsp:sp>
    <dsp:sp modelId="{B0890F51-1ACD-49D5-9F5D-D4A468CD0D60}">
      <dsp:nvSpPr>
        <dsp:cNvPr id="0" name=""/>
        <dsp:cNvSpPr/>
      </dsp:nvSpPr>
      <dsp:spPr>
        <a:xfrm>
          <a:off x="146522" y="1332558"/>
          <a:ext cx="1167687" cy="13379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lt-LT" sz="1500" kern="1200" dirty="0"/>
            <a:t>Malaizija</a:t>
          </a:r>
          <a:endParaRPr lang="nl-BE" sz="1500" kern="1200" dirty="0"/>
        </a:p>
      </dsp:txBody>
      <dsp:txXfrm>
        <a:off x="180722" y="1366758"/>
        <a:ext cx="1099287" cy="1269575"/>
      </dsp:txXfrm>
    </dsp:sp>
    <dsp:sp modelId="{393B31D1-ABB3-459B-9B75-4B5FEDD4238D}">
      <dsp:nvSpPr>
        <dsp:cNvPr id="0" name=""/>
        <dsp:cNvSpPr/>
      </dsp:nvSpPr>
      <dsp:spPr>
        <a:xfrm>
          <a:off x="146522" y="2876376"/>
          <a:ext cx="1167687" cy="1337975"/>
        </a:xfrm>
        <a:prstGeom prst="roundRect">
          <a:avLst>
            <a:gd name="adj" fmla="val 10000"/>
          </a:avLst>
        </a:prstGeom>
        <a:solidFill>
          <a:schemeClr val="accent4">
            <a:hueOff val="11653"/>
            <a:satOff val="0"/>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lt-LT" sz="1500" kern="1200" dirty="0"/>
            <a:t>Pietų</a:t>
          </a:r>
          <a:r>
            <a:rPr lang="nl-BE" sz="1800" kern="1200" dirty="0"/>
            <a:t> </a:t>
          </a:r>
          <a:r>
            <a:rPr lang="nl-BE" sz="1500" kern="1200" dirty="0"/>
            <a:t>Kor</a:t>
          </a:r>
          <a:r>
            <a:rPr lang="lt-LT" sz="1500" kern="1200" dirty="0"/>
            <a:t>ėja</a:t>
          </a:r>
          <a:endParaRPr lang="nl-BE" sz="1500" kern="1200" dirty="0"/>
        </a:p>
      </dsp:txBody>
      <dsp:txXfrm>
        <a:off x="180722" y="2910576"/>
        <a:ext cx="1099287" cy="1269575"/>
      </dsp:txXfrm>
    </dsp:sp>
    <dsp:sp modelId="{50D52924-B7FB-4867-9255-592822C41723}">
      <dsp:nvSpPr>
        <dsp:cNvPr id="0" name=""/>
        <dsp:cNvSpPr/>
      </dsp:nvSpPr>
      <dsp:spPr>
        <a:xfrm>
          <a:off x="1569642" y="0"/>
          <a:ext cx="1459609" cy="443752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t>Eigoje</a:t>
          </a:r>
        </a:p>
      </dsp:txBody>
      <dsp:txXfrm>
        <a:off x="1569642" y="0"/>
        <a:ext cx="1459609" cy="1331258"/>
      </dsp:txXfrm>
    </dsp:sp>
    <dsp:sp modelId="{C43E397B-0302-4955-8662-EEA0AC7A730A}">
      <dsp:nvSpPr>
        <dsp:cNvPr id="0" name=""/>
        <dsp:cNvSpPr/>
      </dsp:nvSpPr>
      <dsp:spPr>
        <a:xfrm>
          <a:off x="1715603" y="1331258"/>
          <a:ext cx="1167687" cy="2884393"/>
        </a:xfrm>
        <a:prstGeom prst="roundRect">
          <a:avLst>
            <a:gd name="adj" fmla="val 10000"/>
          </a:avLst>
        </a:prstGeom>
        <a:solidFill>
          <a:schemeClr val="accent4">
            <a:hueOff val="23306"/>
            <a:satOff val="0"/>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lt-LT" sz="1500" kern="1200" dirty="0"/>
            <a:t>Meksika</a:t>
          </a:r>
          <a:endParaRPr lang="nl-BE" sz="1500" kern="1200" dirty="0"/>
        </a:p>
      </dsp:txBody>
      <dsp:txXfrm>
        <a:off x="1749803" y="1365458"/>
        <a:ext cx="1099287" cy="2815993"/>
      </dsp:txXfrm>
    </dsp:sp>
    <dsp:sp modelId="{AA6DA873-EEB8-4E64-9EA1-D623AC23314A}">
      <dsp:nvSpPr>
        <dsp:cNvPr id="0" name=""/>
        <dsp:cNvSpPr/>
      </dsp:nvSpPr>
      <dsp:spPr>
        <a:xfrm>
          <a:off x="3138722" y="0"/>
          <a:ext cx="1459609" cy="443752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t>Priimti </a:t>
          </a:r>
          <a:r>
            <a:rPr lang="lt-LT" sz="2500" kern="1200" dirty="0"/>
            <a:t>įstatymai</a:t>
          </a:r>
          <a:endParaRPr lang="nl-BE" sz="2500" kern="1200" dirty="0"/>
        </a:p>
      </dsp:txBody>
      <dsp:txXfrm>
        <a:off x="3138722" y="0"/>
        <a:ext cx="1459609" cy="1331258"/>
      </dsp:txXfrm>
    </dsp:sp>
    <dsp:sp modelId="{8664C43F-8ACC-4E23-82EE-EE3F72F2EB4C}">
      <dsp:nvSpPr>
        <dsp:cNvPr id="0" name=""/>
        <dsp:cNvSpPr/>
      </dsp:nvSpPr>
      <dsp:spPr>
        <a:xfrm>
          <a:off x="3284683" y="1331475"/>
          <a:ext cx="1167687" cy="426039"/>
        </a:xfrm>
        <a:prstGeom prst="roundRect">
          <a:avLst>
            <a:gd name="adj" fmla="val 10000"/>
          </a:avLst>
        </a:prstGeom>
        <a:solidFill>
          <a:schemeClr val="accent4">
            <a:hueOff val="34959"/>
            <a:satOff val="0"/>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lt-LT" sz="1500" kern="1200" dirty="0"/>
            <a:t>Singapūras</a:t>
          </a:r>
          <a:endParaRPr lang="nl-BE" sz="1500" kern="1200" dirty="0"/>
        </a:p>
      </dsp:txBody>
      <dsp:txXfrm>
        <a:off x="3297161" y="1343953"/>
        <a:ext cx="1142731" cy="401083"/>
      </dsp:txXfrm>
    </dsp:sp>
    <dsp:sp modelId="{37107AEA-581C-4485-9BF6-F2801D763952}">
      <dsp:nvSpPr>
        <dsp:cNvPr id="0" name=""/>
        <dsp:cNvSpPr/>
      </dsp:nvSpPr>
      <dsp:spPr>
        <a:xfrm>
          <a:off x="3284683" y="1823059"/>
          <a:ext cx="1167687" cy="426039"/>
        </a:xfrm>
        <a:prstGeom prst="roundRect">
          <a:avLst>
            <a:gd name="adj" fmla="val 10000"/>
          </a:avLst>
        </a:prstGeom>
        <a:solidFill>
          <a:schemeClr val="accent4">
            <a:hueOff val="46612"/>
            <a:satOff val="0"/>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Indone</a:t>
          </a:r>
          <a:r>
            <a:rPr lang="lt-LT" sz="1500" kern="1200" dirty="0"/>
            <a:t>z</a:t>
          </a:r>
          <a:r>
            <a:rPr lang="nl-BE" sz="1500" kern="1200" dirty="0"/>
            <a:t>i</a:t>
          </a:r>
          <a:r>
            <a:rPr lang="lt-LT" sz="1500" kern="1200" dirty="0"/>
            <a:t>j</a:t>
          </a:r>
          <a:r>
            <a:rPr lang="nl-BE" sz="1500" kern="1200" dirty="0"/>
            <a:t>a</a:t>
          </a:r>
        </a:p>
      </dsp:txBody>
      <dsp:txXfrm>
        <a:off x="3297161" y="1835537"/>
        <a:ext cx="1142731" cy="401083"/>
      </dsp:txXfrm>
    </dsp:sp>
    <dsp:sp modelId="{2878734F-AADE-48C6-9D5C-EDD5FA2451C3}">
      <dsp:nvSpPr>
        <dsp:cNvPr id="0" name=""/>
        <dsp:cNvSpPr/>
      </dsp:nvSpPr>
      <dsp:spPr>
        <a:xfrm>
          <a:off x="3284683" y="2314643"/>
          <a:ext cx="1167687" cy="426039"/>
        </a:xfrm>
        <a:prstGeom prst="roundRect">
          <a:avLst>
            <a:gd name="adj" fmla="val 10000"/>
          </a:avLst>
        </a:prstGeom>
        <a:solidFill>
          <a:schemeClr val="accent4">
            <a:hueOff val="58265"/>
            <a:satOff val="0"/>
            <a:lumOff val="-46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Indi</a:t>
          </a:r>
          <a:r>
            <a:rPr lang="lt-LT" sz="1500" kern="1200" dirty="0"/>
            <a:t>j</a:t>
          </a:r>
          <a:r>
            <a:rPr lang="nl-BE" sz="1500" kern="1200" dirty="0"/>
            <a:t>a</a:t>
          </a:r>
        </a:p>
      </dsp:txBody>
      <dsp:txXfrm>
        <a:off x="3297161" y="2327121"/>
        <a:ext cx="1142731" cy="401083"/>
      </dsp:txXfrm>
    </dsp:sp>
    <dsp:sp modelId="{F054D353-217D-490E-A277-4B69E2E2070D}">
      <dsp:nvSpPr>
        <dsp:cNvPr id="0" name=""/>
        <dsp:cNvSpPr/>
      </dsp:nvSpPr>
      <dsp:spPr>
        <a:xfrm>
          <a:off x="3284683" y="2806227"/>
          <a:ext cx="1167687" cy="426039"/>
        </a:xfrm>
        <a:prstGeom prst="roundRect">
          <a:avLst>
            <a:gd name="adj" fmla="val 10000"/>
          </a:avLst>
        </a:prstGeom>
        <a:solidFill>
          <a:schemeClr val="accent4">
            <a:hueOff val="69918"/>
            <a:satOff val="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Australi</a:t>
          </a:r>
          <a:r>
            <a:rPr lang="lt-LT" sz="1500" kern="1200" dirty="0"/>
            <a:t>j</a:t>
          </a:r>
          <a:r>
            <a:rPr lang="nl-BE" sz="1500" kern="1200" dirty="0"/>
            <a:t>a</a:t>
          </a:r>
        </a:p>
      </dsp:txBody>
      <dsp:txXfrm>
        <a:off x="3297161" y="2818705"/>
        <a:ext cx="1142731" cy="401083"/>
      </dsp:txXfrm>
    </dsp:sp>
    <dsp:sp modelId="{DE19AC01-C53F-44FC-B662-0B3E716392E8}">
      <dsp:nvSpPr>
        <dsp:cNvPr id="0" name=""/>
        <dsp:cNvSpPr/>
      </dsp:nvSpPr>
      <dsp:spPr>
        <a:xfrm>
          <a:off x="3284683" y="3297812"/>
          <a:ext cx="1167687" cy="426039"/>
        </a:xfrm>
        <a:prstGeom prst="roundRect">
          <a:avLst>
            <a:gd name="adj" fmla="val 10000"/>
          </a:avLst>
        </a:prstGeom>
        <a:solidFill>
          <a:schemeClr val="accent4">
            <a:hueOff val="81571"/>
            <a:satOff val="0"/>
            <a:lumOff val="-65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Argentina</a:t>
          </a:r>
        </a:p>
      </dsp:txBody>
      <dsp:txXfrm>
        <a:off x="3297161" y="3310290"/>
        <a:ext cx="1142731" cy="401083"/>
      </dsp:txXfrm>
    </dsp:sp>
    <dsp:sp modelId="{81BF8F9B-2DEF-4533-B1A0-FD2DEF73FB36}">
      <dsp:nvSpPr>
        <dsp:cNvPr id="0" name=""/>
        <dsp:cNvSpPr/>
      </dsp:nvSpPr>
      <dsp:spPr>
        <a:xfrm>
          <a:off x="3284683" y="3789396"/>
          <a:ext cx="1167687" cy="426039"/>
        </a:xfrm>
        <a:prstGeom prst="roundRect">
          <a:avLst>
            <a:gd name="adj" fmla="val 10000"/>
          </a:avLst>
        </a:prstGeom>
        <a:solidFill>
          <a:schemeClr val="accent4">
            <a:hueOff val="93224"/>
            <a:satOff val="0"/>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Brazil</a:t>
          </a:r>
          <a:r>
            <a:rPr lang="lt-LT" sz="1500" kern="1200" dirty="0" err="1"/>
            <a:t>ija</a:t>
          </a:r>
          <a:endParaRPr lang="nl-BE" sz="1500" kern="1200" dirty="0"/>
        </a:p>
      </dsp:txBody>
      <dsp:txXfrm>
        <a:off x="3297161" y="3801874"/>
        <a:ext cx="1142731" cy="401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556ED03C-2C08-42A0-8215-D0360E57F29A}" type="datetimeFigureOut">
              <a:rPr lang="en-US"/>
              <a:pPr>
                <a:defRPr/>
              </a:pPr>
              <a:t>5/30/2016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19BC78-84E0-409F-9AA9-D6EE2E0CC172}"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lt-LT"/>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9C5316F-F471-4AC7-A7CE-B8F44CB75DF1}" type="datetimeFigureOut">
              <a:rPr lang="lt-LT"/>
              <a:pPr>
                <a:defRPr/>
              </a:pPr>
              <a:t>2016-05-30</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t-LT"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lt-LT"/>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62DD8-79E9-49D2-9CB5-3683D45F2331}" type="slidenum">
              <a:rPr lang="lt-LT" altLang="lt-LT"/>
              <a:pPr>
                <a:defRPr/>
              </a:pPr>
              <a:t>‹#›</a:t>
            </a:fld>
            <a:endParaRPr lang="lt-LT" altLang="lt-L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D75789-3164-4FB7-AA91-011C1C9F52F3}" type="slidenum">
              <a:rPr lang="lt-LT" altLang="lt-LT" smtClean="0">
                <a:latin typeface="Calibri" panose="020F0502020204030204" pitchFamily="34" charset="0"/>
              </a:rPr>
              <a:pPr/>
              <a:t>1</a:t>
            </a:fld>
            <a:endParaRPr lang="lt-LT" altLang="lt-LT">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10</a:t>
            </a:fld>
            <a:endParaRPr lang="lt-LT" altLang="lt-LT">
              <a:latin typeface="Calibri" panose="020F0502020204030204" pitchFamily="34" charset="0"/>
            </a:endParaRPr>
          </a:p>
        </p:txBody>
      </p:sp>
    </p:spTree>
    <p:extLst>
      <p:ext uri="{BB962C8B-B14F-4D97-AF65-F5344CB8AC3E}">
        <p14:creationId xmlns:p14="http://schemas.microsoft.com/office/powerpoint/2010/main" val="370506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11</a:t>
            </a:fld>
            <a:endParaRPr lang="lt-LT" altLang="lt-LT">
              <a:latin typeface="Calibri" panose="020F0502020204030204" pitchFamily="34" charset="0"/>
            </a:endParaRPr>
          </a:p>
        </p:txBody>
      </p:sp>
    </p:spTree>
    <p:extLst>
      <p:ext uri="{BB962C8B-B14F-4D97-AF65-F5344CB8AC3E}">
        <p14:creationId xmlns:p14="http://schemas.microsoft.com/office/powerpoint/2010/main" val="175209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12</a:t>
            </a:fld>
            <a:endParaRPr lang="lt-LT" altLang="lt-LT">
              <a:latin typeface="Calibri" panose="020F0502020204030204" pitchFamily="34" charset="0"/>
            </a:endParaRPr>
          </a:p>
        </p:txBody>
      </p:sp>
    </p:spTree>
    <p:extLst>
      <p:ext uri="{BB962C8B-B14F-4D97-AF65-F5344CB8AC3E}">
        <p14:creationId xmlns:p14="http://schemas.microsoft.com/office/powerpoint/2010/main" val="6962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13</a:t>
            </a:fld>
            <a:endParaRPr lang="lt-LT" altLang="lt-LT">
              <a:latin typeface="Calibri" panose="020F0502020204030204" pitchFamily="34" charset="0"/>
            </a:endParaRPr>
          </a:p>
        </p:txBody>
      </p:sp>
    </p:spTree>
    <p:extLst>
      <p:ext uri="{BB962C8B-B14F-4D97-AF65-F5344CB8AC3E}">
        <p14:creationId xmlns:p14="http://schemas.microsoft.com/office/powerpoint/2010/main" val="59730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14</a:t>
            </a:fld>
            <a:endParaRPr lang="lt-LT" altLang="lt-LT">
              <a:latin typeface="Calibri" panose="020F0502020204030204" pitchFamily="34" charset="0"/>
            </a:endParaRPr>
          </a:p>
        </p:txBody>
      </p:sp>
    </p:spTree>
    <p:extLst>
      <p:ext uri="{BB962C8B-B14F-4D97-AF65-F5344CB8AC3E}">
        <p14:creationId xmlns:p14="http://schemas.microsoft.com/office/powerpoint/2010/main" val="278839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2</a:t>
            </a:fld>
            <a:endParaRPr lang="lt-LT" altLang="lt-LT">
              <a:latin typeface="Calibri" panose="020F0502020204030204" pitchFamily="34" charset="0"/>
            </a:endParaRPr>
          </a:p>
        </p:txBody>
      </p:sp>
    </p:spTree>
    <p:extLst>
      <p:ext uri="{BB962C8B-B14F-4D97-AF65-F5344CB8AC3E}">
        <p14:creationId xmlns:p14="http://schemas.microsoft.com/office/powerpoint/2010/main" val="75716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3</a:t>
            </a:fld>
            <a:endParaRPr lang="lt-LT" altLang="lt-LT">
              <a:latin typeface="Calibri" panose="020F0502020204030204" pitchFamily="34" charset="0"/>
            </a:endParaRPr>
          </a:p>
        </p:txBody>
      </p:sp>
    </p:spTree>
    <p:extLst>
      <p:ext uri="{BB962C8B-B14F-4D97-AF65-F5344CB8AC3E}">
        <p14:creationId xmlns:p14="http://schemas.microsoft.com/office/powerpoint/2010/main" val="59829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4</a:t>
            </a:fld>
            <a:endParaRPr lang="lt-LT" altLang="lt-LT">
              <a:latin typeface="Calibri" panose="020F0502020204030204" pitchFamily="34" charset="0"/>
            </a:endParaRPr>
          </a:p>
        </p:txBody>
      </p:sp>
    </p:spTree>
    <p:extLst>
      <p:ext uri="{BB962C8B-B14F-4D97-AF65-F5344CB8AC3E}">
        <p14:creationId xmlns:p14="http://schemas.microsoft.com/office/powerpoint/2010/main" val="178207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5</a:t>
            </a:fld>
            <a:endParaRPr lang="lt-LT" altLang="lt-LT">
              <a:latin typeface="Calibri" panose="020F0502020204030204" pitchFamily="34" charset="0"/>
            </a:endParaRPr>
          </a:p>
        </p:txBody>
      </p:sp>
    </p:spTree>
    <p:extLst>
      <p:ext uri="{BB962C8B-B14F-4D97-AF65-F5344CB8AC3E}">
        <p14:creationId xmlns:p14="http://schemas.microsoft.com/office/powerpoint/2010/main" val="279147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6</a:t>
            </a:fld>
            <a:endParaRPr lang="lt-LT" altLang="lt-LT">
              <a:latin typeface="Calibri" panose="020F0502020204030204" pitchFamily="34" charset="0"/>
            </a:endParaRPr>
          </a:p>
        </p:txBody>
      </p:sp>
    </p:spTree>
    <p:extLst>
      <p:ext uri="{BB962C8B-B14F-4D97-AF65-F5344CB8AC3E}">
        <p14:creationId xmlns:p14="http://schemas.microsoft.com/office/powerpoint/2010/main" val="183566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7</a:t>
            </a:fld>
            <a:endParaRPr lang="lt-LT" altLang="lt-LT">
              <a:latin typeface="Calibri" panose="020F0502020204030204" pitchFamily="34" charset="0"/>
            </a:endParaRPr>
          </a:p>
        </p:txBody>
      </p:sp>
    </p:spTree>
    <p:extLst>
      <p:ext uri="{BB962C8B-B14F-4D97-AF65-F5344CB8AC3E}">
        <p14:creationId xmlns:p14="http://schemas.microsoft.com/office/powerpoint/2010/main" val="333040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t-LT" altLang="lt-LT"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8</a:t>
            </a:fld>
            <a:endParaRPr lang="lt-LT" altLang="lt-LT">
              <a:latin typeface="Calibri" panose="020F0502020204030204" pitchFamily="34" charset="0"/>
            </a:endParaRPr>
          </a:p>
        </p:txBody>
      </p:sp>
    </p:spTree>
    <p:extLst>
      <p:ext uri="{BB962C8B-B14F-4D97-AF65-F5344CB8AC3E}">
        <p14:creationId xmlns:p14="http://schemas.microsoft.com/office/powerpoint/2010/main" val="132487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lt-LT" altLang="lt-LT" dirty="0"/>
              <a:t>Per koki laikotarpi?</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75EBC-2A03-4CC1-BD5E-222BBC1934D1}" type="slidenum">
              <a:rPr lang="lt-LT" altLang="lt-LT" smtClean="0">
                <a:latin typeface="Calibri" panose="020F0502020204030204" pitchFamily="34" charset="0"/>
              </a:rPr>
              <a:pPr/>
              <a:t>9</a:t>
            </a:fld>
            <a:endParaRPr lang="lt-LT" altLang="lt-LT">
              <a:latin typeface="Calibri" panose="020F0502020204030204" pitchFamily="34" charset="0"/>
            </a:endParaRPr>
          </a:p>
        </p:txBody>
      </p:sp>
    </p:spTree>
    <p:extLst>
      <p:ext uri="{BB962C8B-B14F-4D97-AF65-F5344CB8AC3E}">
        <p14:creationId xmlns:p14="http://schemas.microsoft.com/office/powerpoint/2010/main" val="48586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5229200"/>
            <a:ext cx="8208912" cy="1368152"/>
          </a:xfrm>
        </p:spPr>
        <p:txBody>
          <a:bodyPr>
            <a:normAutofit/>
          </a:bodyPr>
          <a:lstStyle>
            <a:lvl1pPr marL="0" indent="0" algn="r">
              <a:buNone/>
              <a:defRPr sz="2400" b="1">
                <a:solidFill>
                  <a:srgbClr val="56B0A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7" name="Title 6"/>
          <p:cNvSpPr>
            <a:spLocks noGrp="1"/>
          </p:cNvSpPr>
          <p:nvPr>
            <p:ph type="title"/>
          </p:nvPr>
        </p:nvSpPr>
        <p:spPr>
          <a:xfrm>
            <a:off x="467544" y="1916832"/>
            <a:ext cx="8208912" cy="3024336"/>
          </a:xfrm>
        </p:spPr>
        <p:txBody>
          <a:bodyPr anchor="b">
            <a:normAutofit/>
          </a:bodyPr>
          <a:lstStyle>
            <a:lvl1pPr algn="r">
              <a:defRPr sz="4000" b="1" cap="all" baseline="0"/>
            </a:lvl1pPr>
          </a:lstStyle>
          <a:p>
            <a:r>
              <a:rPr lang="en-US"/>
              <a:t>Click to edit Master title style</a:t>
            </a:r>
            <a:endParaRPr lang="lt-LT" dirty="0"/>
          </a:p>
        </p:txBody>
      </p:sp>
    </p:spTree>
    <p:extLst>
      <p:ext uri="{BB962C8B-B14F-4D97-AF65-F5344CB8AC3E}">
        <p14:creationId xmlns:p14="http://schemas.microsoft.com/office/powerpoint/2010/main" val="170693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Slide Number Placeholder 5"/>
          <p:cNvSpPr>
            <a:spLocks noGrp="1"/>
          </p:cNvSpPr>
          <p:nvPr>
            <p:ph type="sldNum" sz="quarter" idx="10"/>
          </p:nvPr>
        </p:nvSpPr>
        <p:spPr/>
        <p:txBody>
          <a:bodyPr/>
          <a:lstStyle>
            <a:lvl1pPr>
              <a:defRPr/>
            </a:lvl1pPr>
          </a:lstStyle>
          <a:p>
            <a:pPr>
              <a:defRPr/>
            </a:pPr>
            <a:fld id="{B5B85B78-087F-4F23-8D22-328A14C60428}" type="slidenum">
              <a:rPr lang="lt-LT"/>
              <a:pPr>
                <a:defRPr/>
              </a:pPr>
              <a:t>‹#›</a:t>
            </a:fld>
            <a:endParaRPr lang="lt-LT" dirty="0"/>
          </a:p>
        </p:txBody>
      </p:sp>
    </p:spTree>
    <p:extLst>
      <p:ext uri="{BB962C8B-B14F-4D97-AF65-F5344CB8AC3E}">
        <p14:creationId xmlns:p14="http://schemas.microsoft.com/office/powerpoint/2010/main" val="171619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268761"/>
            <a:ext cx="4038600" cy="4536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268761"/>
            <a:ext cx="4038600" cy="4536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Slide Number Placeholder 5"/>
          <p:cNvSpPr>
            <a:spLocks noGrp="1"/>
          </p:cNvSpPr>
          <p:nvPr>
            <p:ph type="sldNum" sz="quarter" idx="10"/>
          </p:nvPr>
        </p:nvSpPr>
        <p:spPr/>
        <p:txBody>
          <a:bodyPr/>
          <a:lstStyle>
            <a:lvl1pPr>
              <a:defRPr/>
            </a:lvl1pPr>
          </a:lstStyle>
          <a:p>
            <a:pPr>
              <a:defRPr/>
            </a:pPr>
            <a:fld id="{01292C8A-FF97-4A0F-AF15-595445750194}" type="slidenum">
              <a:rPr lang="lt-LT"/>
              <a:pPr>
                <a:defRPr/>
              </a:pPr>
              <a:t>‹#›</a:t>
            </a:fld>
            <a:endParaRPr lang="lt-LT" dirty="0"/>
          </a:p>
        </p:txBody>
      </p:sp>
    </p:spTree>
    <p:extLst>
      <p:ext uri="{BB962C8B-B14F-4D97-AF65-F5344CB8AC3E}">
        <p14:creationId xmlns:p14="http://schemas.microsoft.com/office/powerpoint/2010/main" val="330851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67544"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7544" y="1916833"/>
            <a:ext cx="4042792" cy="38884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4008"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16833"/>
            <a:ext cx="4041775" cy="38884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Slide Number Placeholder 5"/>
          <p:cNvSpPr>
            <a:spLocks noGrp="1"/>
          </p:cNvSpPr>
          <p:nvPr>
            <p:ph type="sldNum" sz="quarter" idx="10"/>
          </p:nvPr>
        </p:nvSpPr>
        <p:spPr/>
        <p:txBody>
          <a:bodyPr/>
          <a:lstStyle>
            <a:lvl1pPr>
              <a:defRPr/>
            </a:lvl1pPr>
          </a:lstStyle>
          <a:p>
            <a:pPr>
              <a:defRPr/>
            </a:pPr>
            <a:fld id="{C3EC238B-E2AD-41B9-B7B5-DEFF1B2E0AC6}" type="slidenum">
              <a:rPr lang="lt-LT"/>
              <a:pPr>
                <a:defRPr/>
              </a:pPr>
              <a:t>‹#›</a:t>
            </a:fld>
            <a:endParaRPr lang="lt-LT" dirty="0"/>
          </a:p>
        </p:txBody>
      </p:sp>
    </p:spTree>
    <p:extLst>
      <p:ext uri="{BB962C8B-B14F-4D97-AF65-F5344CB8AC3E}">
        <p14:creationId xmlns:p14="http://schemas.microsoft.com/office/powerpoint/2010/main" val="2766591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Slide Number Placeholder 5"/>
          <p:cNvSpPr>
            <a:spLocks noGrp="1"/>
          </p:cNvSpPr>
          <p:nvPr>
            <p:ph type="sldNum" sz="quarter" idx="10"/>
          </p:nvPr>
        </p:nvSpPr>
        <p:spPr/>
        <p:txBody>
          <a:bodyPr/>
          <a:lstStyle>
            <a:lvl1pPr>
              <a:defRPr/>
            </a:lvl1pPr>
          </a:lstStyle>
          <a:p>
            <a:pPr>
              <a:defRPr/>
            </a:pPr>
            <a:fld id="{0B0DD42F-2545-47CA-8DB3-16D409D3A32C}" type="slidenum">
              <a:rPr lang="lt-LT"/>
              <a:pPr>
                <a:defRPr/>
              </a:pPr>
              <a:t>‹#›</a:t>
            </a:fld>
            <a:endParaRPr lang="lt-LT" dirty="0"/>
          </a:p>
        </p:txBody>
      </p:sp>
    </p:spTree>
    <p:extLst>
      <p:ext uri="{BB962C8B-B14F-4D97-AF65-F5344CB8AC3E}">
        <p14:creationId xmlns:p14="http://schemas.microsoft.com/office/powerpoint/2010/main" val="399955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1A24BF7-8C89-4162-942F-058066718935}" type="slidenum">
              <a:rPr lang="lt-LT"/>
              <a:pPr>
                <a:defRPr/>
              </a:pPr>
              <a:t>‹#›</a:t>
            </a:fld>
            <a:endParaRPr lang="lt-LT" dirty="0"/>
          </a:p>
        </p:txBody>
      </p:sp>
    </p:spTree>
    <p:extLst>
      <p:ext uri="{BB962C8B-B14F-4D97-AF65-F5344CB8AC3E}">
        <p14:creationId xmlns:p14="http://schemas.microsoft.com/office/powerpoint/2010/main" val="15229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24690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6B0A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1542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Tree>
    <p:extLst>
      <p:ext uri="{BB962C8B-B14F-4D97-AF65-F5344CB8AC3E}">
        <p14:creationId xmlns:p14="http://schemas.microsoft.com/office/powerpoint/2010/main" val="352909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8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5856" y="764704"/>
            <a:ext cx="5400600" cy="3456384"/>
          </a:xfrm>
        </p:spPr>
        <p:txBody>
          <a:bodyPr anchor="ctr">
            <a:normAutofit/>
          </a:bodyPr>
          <a:lstStyle>
            <a:lvl1pPr algn="r">
              <a:defRPr sz="4000" cap="all" baseline="0"/>
            </a:lvl1pPr>
          </a:lstStyle>
          <a:p>
            <a:r>
              <a:rPr lang="en-US"/>
              <a:t>Click to edit Master title style</a:t>
            </a:r>
            <a:endParaRPr lang="lt-LT" dirty="0"/>
          </a:p>
        </p:txBody>
      </p:sp>
      <p:sp>
        <p:nvSpPr>
          <p:cNvPr id="3" name="Subtitle 2"/>
          <p:cNvSpPr>
            <a:spLocks noGrp="1"/>
          </p:cNvSpPr>
          <p:nvPr>
            <p:ph type="subTitle" idx="1"/>
          </p:nvPr>
        </p:nvSpPr>
        <p:spPr>
          <a:xfrm>
            <a:off x="3275856" y="4365104"/>
            <a:ext cx="5400600" cy="1273696"/>
          </a:xfrm>
        </p:spPr>
        <p:txBody>
          <a:bodyPr>
            <a:normAutofit/>
          </a:bodyPr>
          <a:lstStyle>
            <a:lvl1pPr marL="0" indent="0" algn="r">
              <a:buNone/>
              <a:defRPr sz="2400" b="1">
                <a:solidFill>
                  <a:srgbClr val="56B0A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dirty="0"/>
          </a:p>
        </p:txBody>
      </p:sp>
      <p:sp>
        <p:nvSpPr>
          <p:cNvPr id="11" name="Picture Placeholder 10"/>
          <p:cNvSpPr>
            <a:spLocks noGrp="1"/>
          </p:cNvSpPr>
          <p:nvPr>
            <p:ph type="pic" sz="quarter" idx="14"/>
          </p:nvPr>
        </p:nvSpPr>
        <p:spPr>
          <a:xfrm>
            <a:off x="0" y="0"/>
            <a:ext cx="3074400" cy="5877272"/>
          </a:xfrm>
        </p:spPr>
        <p:txBody>
          <a:bodyPr rtlCol="0">
            <a:normAutofit/>
          </a:bodyPr>
          <a:lstStyle>
            <a:lvl1pPr marL="0" indent="0">
              <a:buNone/>
              <a:defRPr/>
            </a:lvl1pPr>
          </a:lstStyle>
          <a:p>
            <a:pPr lvl="0"/>
            <a:r>
              <a:rPr lang="en-US" noProof="0"/>
              <a:t>Click icon to add picture</a:t>
            </a:r>
            <a:endParaRPr lang="lt-LT" noProof="0" dirty="0"/>
          </a:p>
        </p:txBody>
      </p:sp>
      <p:sp>
        <p:nvSpPr>
          <p:cNvPr id="5" name="Slide Number Placeholder 5"/>
          <p:cNvSpPr>
            <a:spLocks noGrp="1"/>
          </p:cNvSpPr>
          <p:nvPr>
            <p:ph type="sldNum" sz="quarter" idx="15"/>
          </p:nvPr>
        </p:nvSpPr>
        <p:spPr/>
        <p:txBody>
          <a:bodyPr/>
          <a:lstStyle>
            <a:lvl1pPr>
              <a:defRPr/>
            </a:lvl1pPr>
          </a:lstStyle>
          <a:p>
            <a:pPr>
              <a:defRPr/>
            </a:pPr>
            <a:fld id="{CE20C923-AB44-4D10-916C-68626180463D}" type="slidenum">
              <a:rPr lang="lt-LT"/>
              <a:pPr>
                <a:defRPr/>
              </a:pPr>
              <a:t>‹#›</a:t>
            </a:fld>
            <a:endParaRPr lang="lt-LT" dirty="0"/>
          </a:p>
        </p:txBody>
      </p:sp>
    </p:spTree>
    <p:extLst>
      <p:ext uri="{BB962C8B-B14F-4D97-AF65-F5344CB8AC3E}">
        <p14:creationId xmlns:p14="http://schemas.microsoft.com/office/powerpoint/2010/main" val="84021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ab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580112" y="188640"/>
            <a:ext cx="3106688" cy="1296144"/>
          </a:xfrm>
        </p:spPr>
        <p:txBody>
          <a:bodyPr/>
          <a:lstStyle>
            <a:lvl1pPr>
              <a:defRPr sz="4000"/>
            </a:lvl1pPr>
          </a:lstStyle>
          <a:p>
            <a:r>
              <a:rPr lang="en-US"/>
              <a:t>Click to edit Master title style</a:t>
            </a:r>
            <a:endParaRPr lang="lt-LT" dirty="0"/>
          </a:p>
        </p:txBody>
      </p:sp>
      <p:sp>
        <p:nvSpPr>
          <p:cNvPr id="3" name="Content Placeholder 2"/>
          <p:cNvSpPr>
            <a:spLocks noGrp="1"/>
          </p:cNvSpPr>
          <p:nvPr>
            <p:ph idx="1"/>
          </p:nvPr>
        </p:nvSpPr>
        <p:spPr>
          <a:xfrm>
            <a:off x="5580112" y="1484784"/>
            <a:ext cx="3106688" cy="4320481"/>
          </a:xfrm>
        </p:spPr>
        <p:txBody>
          <a:bodyPr>
            <a:normAutofit/>
          </a:bodyPr>
          <a:lstStyle>
            <a:lvl1pPr marL="0" indent="0">
              <a:buNone/>
              <a:defRPr sz="2400"/>
            </a:lvl1pPr>
          </a:lstStyle>
          <a:p>
            <a:pPr lvl="0"/>
            <a:r>
              <a:rPr lang="en-US"/>
              <a:t>Click to edit Master text styles</a:t>
            </a:r>
          </a:p>
        </p:txBody>
      </p:sp>
      <p:sp>
        <p:nvSpPr>
          <p:cNvPr id="8" name="Picture Placeholder 7"/>
          <p:cNvSpPr>
            <a:spLocks noGrp="1"/>
          </p:cNvSpPr>
          <p:nvPr>
            <p:ph type="pic" sz="quarter" idx="13"/>
          </p:nvPr>
        </p:nvSpPr>
        <p:spPr>
          <a:xfrm>
            <a:off x="0" y="0"/>
            <a:ext cx="5374800" cy="5877272"/>
          </a:xfrm>
        </p:spPr>
        <p:txBody>
          <a:bodyPr rtlCol="0">
            <a:normAutofit/>
          </a:bodyPr>
          <a:lstStyle>
            <a:lvl1pPr marL="0" indent="0">
              <a:buNone/>
              <a:defRPr/>
            </a:lvl1pPr>
          </a:lstStyle>
          <a:p>
            <a:pPr lvl="0"/>
            <a:r>
              <a:rPr lang="en-US" noProof="0"/>
              <a:t>Click icon to add picture</a:t>
            </a:r>
            <a:endParaRPr lang="lt-LT" noProof="0" dirty="0"/>
          </a:p>
        </p:txBody>
      </p:sp>
      <p:sp>
        <p:nvSpPr>
          <p:cNvPr id="5" name="Slide Number Placeholder 5"/>
          <p:cNvSpPr>
            <a:spLocks noGrp="1"/>
          </p:cNvSpPr>
          <p:nvPr>
            <p:ph type="sldNum" sz="quarter" idx="14"/>
          </p:nvPr>
        </p:nvSpPr>
        <p:spPr/>
        <p:txBody>
          <a:bodyPr/>
          <a:lstStyle>
            <a:lvl1pPr>
              <a:defRPr/>
            </a:lvl1pPr>
          </a:lstStyle>
          <a:p>
            <a:pPr>
              <a:defRPr/>
            </a:pPr>
            <a:fld id="{46B7F157-6E70-4E20-8F57-7EBEC4278016}" type="slidenum">
              <a:rPr lang="lt-LT"/>
              <a:pPr>
                <a:defRPr/>
              </a:pPr>
              <a:t>‹#›</a:t>
            </a:fld>
            <a:endParaRPr lang="lt-LT" dirty="0"/>
          </a:p>
        </p:txBody>
      </p:sp>
    </p:spTree>
    <p:extLst>
      <p:ext uri="{BB962C8B-B14F-4D97-AF65-F5344CB8AC3E}">
        <p14:creationId xmlns:p14="http://schemas.microsoft.com/office/powerpoint/2010/main" val="182772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about text (lef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4968552" cy="792088"/>
          </a:xfrm>
        </p:spPr>
        <p:txBody>
          <a:bodyPr/>
          <a:lstStyle>
            <a:lvl1pPr>
              <a:defRPr sz="4000"/>
            </a:lvl1pPr>
          </a:lstStyle>
          <a:p>
            <a:r>
              <a:rPr lang="en-US"/>
              <a:t>Click to edit Master title style</a:t>
            </a:r>
            <a:endParaRPr lang="lt-LT" dirty="0"/>
          </a:p>
        </p:txBody>
      </p:sp>
      <p:sp>
        <p:nvSpPr>
          <p:cNvPr id="3" name="Content Placeholder 2"/>
          <p:cNvSpPr>
            <a:spLocks noGrp="1"/>
          </p:cNvSpPr>
          <p:nvPr>
            <p:ph idx="1"/>
          </p:nvPr>
        </p:nvSpPr>
        <p:spPr>
          <a:xfrm>
            <a:off x="467544" y="980728"/>
            <a:ext cx="4968552" cy="4824537"/>
          </a:xfrm>
        </p:spPr>
        <p:txBody>
          <a:bodyPr>
            <a:normAutofit/>
          </a:bodyPr>
          <a:lstStyle>
            <a:lvl1pPr marL="0" indent="0">
              <a:buNone/>
              <a:defRPr sz="2400"/>
            </a:lvl1pPr>
          </a:lstStyle>
          <a:p>
            <a:pPr lvl="0"/>
            <a:r>
              <a:rPr lang="en-US"/>
              <a:t>Click to edit Master text styles</a:t>
            </a:r>
          </a:p>
        </p:txBody>
      </p:sp>
      <p:sp>
        <p:nvSpPr>
          <p:cNvPr id="8" name="Picture Placeholder 7"/>
          <p:cNvSpPr>
            <a:spLocks noGrp="1"/>
          </p:cNvSpPr>
          <p:nvPr>
            <p:ph type="pic" sz="quarter" idx="13"/>
          </p:nvPr>
        </p:nvSpPr>
        <p:spPr>
          <a:xfrm>
            <a:off x="5623200" y="38"/>
            <a:ext cx="3520800" cy="5877272"/>
          </a:xfrm>
        </p:spPr>
        <p:txBody>
          <a:bodyPr rtlCol="0">
            <a:normAutofit/>
          </a:bodyPr>
          <a:lstStyle>
            <a:lvl1pPr marL="0" indent="0">
              <a:buNone/>
              <a:defRPr/>
            </a:lvl1pPr>
          </a:lstStyle>
          <a:p>
            <a:pPr lvl="0"/>
            <a:r>
              <a:rPr lang="en-US" noProof="0"/>
              <a:t>Click icon to add picture</a:t>
            </a:r>
            <a:endParaRPr lang="lt-LT" noProof="0" dirty="0"/>
          </a:p>
        </p:txBody>
      </p:sp>
      <p:sp>
        <p:nvSpPr>
          <p:cNvPr id="5" name="Slide Number Placeholder 5"/>
          <p:cNvSpPr>
            <a:spLocks noGrp="1"/>
          </p:cNvSpPr>
          <p:nvPr>
            <p:ph type="sldNum" sz="quarter" idx="14"/>
          </p:nvPr>
        </p:nvSpPr>
        <p:spPr/>
        <p:txBody>
          <a:bodyPr/>
          <a:lstStyle>
            <a:lvl1pPr>
              <a:defRPr/>
            </a:lvl1pPr>
          </a:lstStyle>
          <a:p>
            <a:pPr>
              <a:defRPr/>
            </a:pPr>
            <a:fld id="{E1EA878C-A7C2-47DD-9CE1-23AF91DFFA5D}" type="slidenum">
              <a:rPr lang="lt-LT"/>
              <a:pPr>
                <a:defRPr/>
              </a:pPr>
              <a:t>‹#›</a:t>
            </a:fld>
            <a:endParaRPr lang="lt-LT" dirty="0"/>
          </a:p>
        </p:txBody>
      </p:sp>
    </p:spTree>
    <p:extLst>
      <p:ext uri="{BB962C8B-B14F-4D97-AF65-F5344CB8AC3E}">
        <p14:creationId xmlns:p14="http://schemas.microsoft.com/office/powerpoint/2010/main" val="413545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about text (right)">
    <p:spTree>
      <p:nvGrpSpPr>
        <p:cNvPr id="1" name=""/>
        <p:cNvGrpSpPr/>
        <p:nvPr/>
      </p:nvGrpSpPr>
      <p:grpSpPr>
        <a:xfrm>
          <a:off x="0" y="0"/>
          <a:ext cx="0" cy="0"/>
          <a:chOff x="0" y="0"/>
          <a:chExt cx="0" cy="0"/>
        </a:xfrm>
      </p:grpSpPr>
      <p:sp>
        <p:nvSpPr>
          <p:cNvPr id="2" name="Title 1"/>
          <p:cNvSpPr>
            <a:spLocks noGrp="1"/>
          </p:cNvSpPr>
          <p:nvPr>
            <p:ph type="title"/>
          </p:nvPr>
        </p:nvSpPr>
        <p:spPr>
          <a:xfrm>
            <a:off x="3707904" y="188640"/>
            <a:ext cx="4978896" cy="792088"/>
          </a:xfrm>
        </p:spPr>
        <p:txBody>
          <a:bodyPr/>
          <a:lstStyle>
            <a:lvl1pPr>
              <a:defRPr sz="4000"/>
            </a:lvl1pPr>
          </a:lstStyle>
          <a:p>
            <a:r>
              <a:rPr lang="en-US"/>
              <a:t>Click to edit Master title style</a:t>
            </a:r>
            <a:endParaRPr lang="lt-LT" dirty="0"/>
          </a:p>
        </p:txBody>
      </p:sp>
      <p:sp>
        <p:nvSpPr>
          <p:cNvPr id="3" name="Content Placeholder 2"/>
          <p:cNvSpPr>
            <a:spLocks noGrp="1"/>
          </p:cNvSpPr>
          <p:nvPr>
            <p:ph idx="1"/>
          </p:nvPr>
        </p:nvSpPr>
        <p:spPr>
          <a:xfrm>
            <a:off x="3707904" y="980728"/>
            <a:ext cx="4978896" cy="4824537"/>
          </a:xfrm>
        </p:spPr>
        <p:txBody>
          <a:bodyPr>
            <a:normAutofit/>
          </a:bodyPr>
          <a:lstStyle>
            <a:lvl1pPr marL="0" indent="0">
              <a:buNone/>
              <a:defRPr sz="2400"/>
            </a:lvl1pPr>
          </a:lstStyle>
          <a:p>
            <a:pPr lvl="0"/>
            <a:r>
              <a:rPr lang="en-US"/>
              <a:t>Click to edit Master text styles</a:t>
            </a:r>
          </a:p>
        </p:txBody>
      </p:sp>
      <p:sp>
        <p:nvSpPr>
          <p:cNvPr id="8" name="Picture Placeholder 7"/>
          <p:cNvSpPr>
            <a:spLocks noGrp="1"/>
          </p:cNvSpPr>
          <p:nvPr>
            <p:ph type="pic" sz="quarter" idx="13"/>
          </p:nvPr>
        </p:nvSpPr>
        <p:spPr>
          <a:xfrm>
            <a:off x="0" y="0"/>
            <a:ext cx="3520800" cy="5877272"/>
          </a:xfrm>
        </p:spPr>
        <p:txBody>
          <a:bodyPr rtlCol="0">
            <a:normAutofit/>
          </a:bodyPr>
          <a:lstStyle>
            <a:lvl1pPr marL="0" indent="0">
              <a:buNone/>
              <a:defRPr/>
            </a:lvl1pPr>
          </a:lstStyle>
          <a:p>
            <a:pPr lvl="0"/>
            <a:r>
              <a:rPr lang="en-US" noProof="0"/>
              <a:t>Click icon to add picture</a:t>
            </a:r>
            <a:endParaRPr lang="lt-LT" noProof="0" dirty="0"/>
          </a:p>
        </p:txBody>
      </p:sp>
      <p:sp>
        <p:nvSpPr>
          <p:cNvPr id="5" name="Slide Number Placeholder 5"/>
          <p:cNvSpPr>
            <a:spLocks noGrp="1"/>
          </p:cNvSpPr>
          <p:nvPr>
            <p:ph type="sldNum" sz="quarter" idx="14"/>
          </p:nvPr>
        </p:nvSpPr>
        <p:spPr/>
        <p:txBody>
          <a:bodyPr/>
          <a:lstStyle>
            <a:lvl1pPr>
              <a:defRPr/>
            </a:lvl1pPr>
          </a:lstStyle>
          <a:p>
            <a:pPr>
              <a:defRPr/>
            </a:pPr>
            <a:fld id="{2AFB7791-B391-46FE-BC97-AA0D9EBA89B0}" type="slidenum">
              <a:rPr lang="lt-LT"/>
              <a:pPr>
                <a:defRPr/>
              </a:pPr>
              <a:t>‹#›</a:t>
            </a:fld>
            <a:endParaRPr lang="lt-LT" dirty="0"/>
          </a:p>
        </p:txBody>
      </p:sp>
    </p:spTree>
    <p:extLst>
      <p:ext uri="{BB962C8B-B14F-4D97-AF65-F5344CB8AC3E}">
        <p14:creationId xmlns:p14="http://schemas.microsoft.com/office/powerpoint/2010/main" val="2138267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jpe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916113"/>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dirty="0"/>
              <a:t>Click to edit Master title style</a:t>
            </a:r>
            <a:endParaRPr lang="lt-LT" altLang="lt-LT" dirty="0"/>
          </a:p>
        </p:txBody>
      </p:sp>
      <p:sp>
        <p:nvSpPr>
          <p:cNvPr id="1027" name="Text Placeholder 2"/>
          <p:cNvSpPr>
            <a:spLocks noGrp="1"/>
          </p:cNvSpPr>
          <p:nvPr>
            <p:ph type="body" idx="1"/>
          </p:nvPr>
        </p:nvSpPr>
        <p:spPr bwMode="auto">
          <a:xfrm>
            <a:off x="457200" y="3068638"/>
            <a:ext cx="8229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endParaRPr lang="lt-LT" altLang="lt-LT"/>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defRPr>
      </a:lvl5pPr>
      <a:lvl6pPr marL="457200" algn="ctr" rtl="0" fontAlgn="base">
        <a:spcBef>
          <a:spcPct val="0"/>
        </a:spcBef>
        <a:spcAft>
          <a:spcPct val="0"/>
        </a:spcAft>
        <a:defRPr sz="4400">
          <a:solidFill>
            <a:schemeClr val="bg1"/>
          </a:solidFill>
          <a:latin typeface="Arial" panose="020B0604020202020204" pitchFamily="34" charset="0"/>
        </a:defRPr>
      </a:lvl6pPr>
      <a:lvl7pPr marL="914400" algn="ctr" rtl="0" fontAlgn="base">
        <a:spcBef>
          <a:spcPct val="0"/>
        </a:spcBef>
        <a:spcAft>
          <a:spcPct val="0"/>
        </a:spcAft>
        <a:defRPr sz="4400">
          <a:solidFill>
            <a:schemeClr val="bg1"/>
          </a:solidFill>
          <a:latin typeface="Arial" panose="020B0604020202020204" pitchFamily="34" charset="0"/>
        </a:defRPr>
      </a:lvl7pPr>
      <a:lvl8pPr marL="1371600" algn="ctr" rtl="0" fontAlgn="base">
        <a:spcBef>
          <a:spcPct val="0"/>
        </a:spcBef>
        <a:spcAft>
          <a:spcPct val="0"/>
        </a:spcAft>
        <a:defRPr sz="4400">
          <a:solidFill>
            <a:schemeClr val="bg1"/>
          </a:solidFill>
          <a:latin typeface="Arial" panose="020B0604020202020204" pitchFamily="34" charset="0"/>
        </a:defRPr>
      </a:lvl8pPr>
      <a:lvl9pPr marL="1828800" algn="ctr" rtl="0" fontAlgn="base">
        <a:spcBef>
          <a:spcPct val="0"/>
        </a:spcBef>
        <a:spcAft>
          <a:spcPct val="0"/>
        </a:spcAft>
        <a:defRPr sz="44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title style</a:t>
            </a:r>
            <a:endParaRPr lang="lt-LT" altLang="lt-LT"/>
          </a:p>
        </p:txBody>
      </p:sp>
      <p:sp>
        <p:nvSpPr>
          <p:cNvPr id="2051" name="Text Placeholder 2"/>
          <p:cNvSpPr>
            <a:spLocks noGrp="1"/>
          </p:cNvSpPr>
          <p:nvPr>
            <p:ph type="body" idx="1"/>
          </p:nvPr>
        </p:nvSpPr>
        <p:spPr bwMode="auto">
          <a:xfrm>
            <a:off x="457200" y="1268413"/>
            <a:ext cx="8229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endParaRPr lang="lt-LT" altLang="lt-LT"/>
          </a:p>
        </p:txBody>
      </p:sp>
      <p:sp>
        <p:nvSpPr>
          <p:cNvPr id="6" name="Slide Number Placeholder 5"/>
          <p:cNvSpPr>
            <a:spLocks noGrp="1"/>
          </p:cNvSpPr>
          <p:nvPr>
            <p:ph type="sldNum" sz="quarter" idx="4"/>
          </p:nvPr>
        </p:nvSpPr>
        <p:spPr>
          <a:xfrm>
            <a:off x="468313" y="6084888"/>
            <a:ext cx="2133600" cy="573087"/>
          </a:xfrm>
          <a:prstGeom prst="rect">
            <a:avLst/>
          </a:prstGeom>
        </p:spPr>
        <p:txBody>
          <a:bodyPr vert="horz" lIns="91440" tIns="45720" rIns="91440" bIns="45720" rtlCol="0" anchor="ctr"/>
          <a:lstStyle>
            <a:lvl1pPr algn="l" eaLnBrk="1" hangingPunct="1">
              <a:defRPr sz="4500" b="1">
                <a:solidFill>
                  <a:srgbClr val="56B0A8"/>
                </a:solidFill>
              </a:defRPr>
            </a:lvl1pPr>
          </a:lstStyle>
          <a:p>
            <a:pPr>
              <a:defRPr/>
            </a:pPr>
            <a:fld id="{0392759D-7D88-4F53-97A2-6972DC105015}" type="slidenum">
              <a:rPr lang="lt-LT"/>
              <a:pPr>
                <a:defRPr/>
              </a:pPr>
              <a:t>‹#›</a:t>
            </a:fld>
            <a:endParaRPr lang="lt-LT"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l" rtl="0" eaLnBrk="0" fontAlgn="base" hangingPunct="0">
        <a:spcBef>
          <a:spcPct val="0"/>
        </a:spcBef>
        <a:spcAft>
          <a:spcPct val="0"/>
        </a:spcAft>
        <a:defRPr sz="4000" b="1" kern="1200">
          <a:solidFill>
            <a:srgbClr val="00675E"/>
          </a:solidFill>
          <a:latin typeface="+mj-lt"/>
          <a:ea typeface="+mj-ea"/>
          <a:cs typeface="+mj-cs"/>
        </a:defRPr>
      </a:lvl1pPr>
      <a:lvl2pPr algn="l" rtl="0" eaLnBrk="0" fontAlgn="base" hangingPunct="0">
        <a:spcBef>
          <a:spcPct val="0"/>
        </a:spcBef>
        <a:spcAft>
          <a:spcPct val="0"/>
        </a:spcAft>
        <a:defRPr sz="4000" b="1">
          <a:solidFill>
            <a:srgbClr val="00675E"/>
          </a:solidFill>
          <a:latin typeface="Arial" panose="020B0604020202020204" pitchFamily="34" charset="0"/>
        </a:defRPr>
      </a:lvl2pPr>
      <a:lvl3pPr algn="l" rtl="0" eaLnBrk="0" fontAlgn="base" hangingPunct="0">
        <a:spcBef>
          <a:spcPct val="0"/>
        </a:spcBef>
        <a:spcAft>
          <a:spcPct val="0"/>
        </a:spcAft>
        <a:defRPr sz="4000" b="1">
          <a:solidFill>
            <a:srgbClr val="00675E"/>
          </a:solidFill>
          <a:latin typeface="Arial" panose="020B0604020202020204" pitchFamily="34" charset="0"/>
        </a:defRPr>
      </a:lvl3pPr>
      <a:lvl4pPr algn="l" rtl="0" eaLnBrk="0" fontAlgn="base" hangingPunct="0">
        <a:spcBef>
          <a:spcPct val="0"/>
        </a:spcBef>
        <a:spcAft>
          <a:spcPct val="0"/>
        </a:spcAft>
        <a:defRPr sz="4000" b="1">
          <a:solidFill>
            <a:srgbClr val="00675E"/>
          </a:solidFill>
          <a:latin typeface="Arial" panose="020B0604020202020204" pitchFamily="34" charset="0"/>
        </a:defRPr>
      </a:lvl4pPr>
      <a:lvl5pPr algn="l" rtl="0" eaLnBrk="0" fontAlgn="base" hangingPunct="0">
        <a:spcBef>
          <a:spcPct val="0"/>
        </a:spcBef>
        <a:spcAft>
          <a:spcPct val="0"/>
        </a:spcAft>
        <a:defRPr sz="4000" b="1">
          <a:solidFill>
            <a:srgbClr val="00675E"/>
          </a:solidFill>
          <a:latin typeface="Arial" panose="020B0604020202020204" pitchFamily="34" charset="0"/>
        </a:defRPr>
      </a:lvl5pPr>
      <a:lvl6pPr marL="457200" algn="l" rtl="0" fontAlgn="base">
        <a:spcBef>
          <a:spcPct val="0"/>
        </a:spcBef>
        <a:spcAft>
          <a:spcPct val="0"/>
        </a:spcAft>
        <a:defRPr sz="4000" b="1">
          <a:solidFill>
            <a:srgbClr val="00675E"/>
          </a:solidFill>
          <a:latin typeface="Arial" panose="020B0604020202020204" pitchFamily="34" charset="0"/>
        </a:defRPr>
      </a:lvl6pPr>
      <a:lvl7pPr marL="914400" algn="l" rtl="0" fontAlgn="base">
        <a:spcBef>
          <a:spcPct val="0"/>
        </a:spcBef>
        <a:spcAft>
          <a:spcPct val="0"/>
        </a:spcAft>
        <a:defRPr sz="4000" b="1">
          <a:solidFill>
            <a:srgbClr val="00675E"/>
          </a:solidFill>
          <a:latin typeface="Arial" panose="020B0604020202020204" pitchFamily="34" charset="0"/>
        </a:defRPr>
      </a:lvl7pPr>
      <a:lvl8pPr marL="1371600" algn="l" rtl="0" fontAlgn="base">
        <a:spcBef>
          <a:spcPct val="0"/>
        </a:spcBef>
        <a:spcAft>
          <a:spcPct val="0"/>
        </a:spcAft>
        <a:defRPr sz="4000" b="1">
          <a:solidFill>
            <a:srgbClr val="00675E"/>
          </a:solidFill>
          <a:latin typeface="Arial" panose="020B0604020202020204" pitchFamily="34" charset="0"/>
        </a:defRPr>
      </a:lvl8pPr>
      <a:lvl9pPr marL="1828800" algn="l" rtl="0" fontAlgn="base">
        <a:spcBef>
          <a:spcPct val="0"/>
        </a:spcBef>
        <a:spcAft>
          <a:spcPct val="0"/>
        </a:spcAft>
        <a:defRPr sz="4000" b="1">
          <a:solidFill>
            <a:srgbClr val="00675E"/>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11" Type="http://schemas.openxmlformats.org/officeDocument/2006/relationships/image" Target="../media/image6.png"/><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4.png"/><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4294967295"/>
          </p:nvPr>
        </p:nvSpPr>
        <p:spPr>
          <a:xfrm>
            <a:off x="468313" y="5229225"/>
            <a:ext cx="8207375" cy="1368425"/>
          </a:xfrm>
        </p:spPr>
        <p:txBody>
          <a:bodyPr/>
          <a:lstStyle/>
          <a:p>
            <a:pPr marL="0" indent="0" algn="ctr" eaLnBrk="1" hangingPunct="1">
              <a:spcBef>
                <a:spcPts val="600"/>
              </a:spcBef>
              <a:buFont typeface="Arial" panose="020B0604020202020204" pitchFamily="34" charset="0"/>
              <a:buNone/>
            </a:pPr>
            <a:endParaRPr lang="en-US" altLang="lt-LT" sz="2400" b="1" dirty="0">
              <a:solidFill>
                <a:srgbClr val="56B0A8"/>
              </a:solidFill>
            </a:endParaRPr>
          </a:p>
          <a:p>
            <a:pPr marL="0" indent="0" algn="ctr" eaLnBrk="1" hangingPunct="1">
              <a:spcBef>
                <a:spcPts val="600"/>
              </a:spcBef>
              <a:buFont typeface="Arial" panose="020B0604020202020204" pitchFamily="34" charset="0"/>
              <a:buNone/>
            </a:pPr>
            <a:r>
              <a:rPr lang="en-US" altLang="lt-LT" sz="2400" b="1" dirty="0">
                <a:solidFill>
                  <a:srgbClr val="56B0A8"/>
                </a:solidFill>
              </a:rPr>
              <a:t>Advokatas </a:t>
            </a:r>
            <a:r>
              <a:rPr lang="lt-LT" altLang="lt-LT" sz="2400" b="1" dirty="0">
                <a:solidFill>
                  <a:srgbClr val="56B0A8"/>
                </a:solidFill>
              </a:rPr>
              <a:t>Andrius Iškauskas</a:t>
            </a:r>
          </a:p>
          <a:p>
            <a:pPr marL="0" indent="0" algn="ctr" eaLnBrk="1" hangingPunct="1">
              <a:spcBef>
                <a:spcPts val="300"/>
              </a:spcBef>
              <a:buFont typeface="Arial" panose="020B0604020202020204" pitchFamily="34" charset="0"/>
              <a:buNone/>
            </a:pPr>
            <a:r>
              <a:rPr lang="lt-LT" altLang="lt-LT" sz="1200" b="1" dirty="0">
                <a:solidFill>
                  <a:srgbClr val="56B0A8"/>
                </a:solidFill>
              </a:rPr>
              <a:t>Vilnius, 2016</a:t>
            </a:r>
          </a:p>
        </p:txBody>
      </p:sp>
      <p:sp>
        <p:nvSpPr>
          <p:cNvPr id="3" name="Title 2"/>
          <p:cNvSpPr txBox="1">
            <a:spLocks noGrp="1"/>
          </p:cNvSpPr>
          <p:nvPr>
            <p:ph type="title"/>
          </p:nvPr>
        </p:nvSpPr>
        <p:spPr>
          <a:xfrm>
            <a:off x="468313" y="1484313"/>
            <a:ext cx="8207375" cy="3097212"/>
          </a:xfrm>
        </p:spPr>
        <p:txBody>
          <a:bodyPr rtlCol="0" anchorCtr="1"/>
          <a:lstStyle/>
          <a:p>
            <a:pPr algn="ctr" eaLnBrk="1" fontAlgn="auto" hangingPunct="1">
              <a:spcAft>
                <a:spcPts val="0"/>
              </a:spcAft>
              <a:defRPr/>
            </a:pPr>
            <a:r>
              <a:rPr lang="lt-LT" dirty="0"/>
              <a:t>Nelegalių interneto svetainių blokavimas – efektyviausias kovos būdas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a:bodyPr>
          <a:lstStyle/>
          <a:p>
            <a:pPr eaLnBrk="1" fontAlgn="auto" hangingPunct="1">
              <a:spcAft>
                <a:spcPts val="0"/>
              </a:spcAft>
              <a:defRPr/>
            </a:pPr>
            <a:r>
              <a:rPr lang="lt-LT" dirty="0">
                <a:cs typeface="Times New Roman" pitchFamily="18" charset="0"/>
              </a:rPr>
              <a:t>Globalios tendencijos</a:t>
            </a:r>
            <a:endParaRPr lang="en-GB" dirty="0">
              <a:cs typeface="Times New Roman" pitchFamily="18" charset="0"/>
            </a:endParaRPr>
          </a:p>
        </p:txBody>
      </p:sp>
      <p:graphicFrame>
        <p:nvGraphicFramePr>
          <p:cNvPr id="4" name="Diagram 3"/>
          <p:cNvGraphicFramePr/>
          <p:nvPr>
            <p:extLst>
              <p:ext uri="{D42A27DB-BD31-4B8C-83A1-F6EECF244321}">
                <p14:modId xmlns:p14="http://schemas.microsoft.com/office/powerpoint/2010/main" val="831662566"/>
              </p:ext>
            </p:extLst>
          </p:nvPr>
        </p:nvGraphicFramePr>
        <p:xfrm>
          <a:off x="1979712" y="1412776"/>
          <a:ext cx="4598894" cy="443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53542" y="1234197"/>
            <a:ext cx="1633907" cy="2569625"/>
          </a:xfrm>
          <a:prstGeom prst="rect">
            <a:avLst/>
          </a:prstGeom>
        </p:spPr>
      </p:pic>
      <p:pic>
        <p:nvPicPr>
          <p:cNvPr id="94210" name="Picture 2" descr="http://www.domains33.com/resources/img/flags/s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0869" y="1412776"/>
            <a:ext cx="1137260" cy="75886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94212" name="Picture 4" descr="https://upload.wikimedia.org/wikipedia/commons/thumb/9/9f/Flag_of_Indonesia.svg/250px-Flag_of_Indonesia.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9236" y="2376123"/>
            <a:ext cx="1176071" cy="78561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94214" name="Picture 6" descr="https://upload.wikimedia.org/wikipedia/commons/thumb/4/41/Flag_of_India.svg/250px-Flag_of_India.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91062" y="3384234"/>
            <a:ext cx="1016902" cy="679291"/>
          </a:xfrm>
          <a:prstGeom prst="rect">
            <a:avLst/>
          </a:prstGeom>
          <a:noFill/>
          <a:extLst>
            <a:ext uri="{909E8E84-426E-40DD-AFC4-6F175D3DCCD1}">
              <a14:hiddenFill xmlns:a14="http://schemas.microsoft.com/office/drawing/2010/main">
                <a:solidFill>
                  <a:srgbClr val="FFFFFF"/>
                </a:solidFill>
              </a14:hiddenFill>
            </a:ext>
          </a:extLst>
        </p:spPr>
      </p:pic>
      <p:pic>
        <p:nvPicPr>
          <p:cNvPr id="94216" name="Picture 8" descr="https://upload.wikimedia.org/wikipedia/commons/thumb/b/b9/Flag_of_Australia.svg/250px-Flag_of_Australia.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59236" y="3456243"/>
            <a:ext cx="1135414" cy="567707"/>
          </a:xfrm>
          <a:prstGeom prst="rect">
            <a:avLst/>
          </a:prstGeom>
          <a:noFill/>
          <a:extLst>
            <a:ext uri="{909E8E84-426E-40DD-AFC4-6F175D3DCCD1}">
              <a14:hiddenFill xmlns:a14="http://schemas.microsoft.com/office/drawing/2010/main">
                <a:solidFill>
                  <a:srgbClr val="FFFFFF"/>
                </a:solidFill>
              </a14:hiddenFill>
            </a:ext>
          </a:extLst>
        </p:spPr>
      </p:pic>
      <p:pic>
        <p:nvPicPr>
          <p:cNvPr id="94218" name="Picture 10" descr="https://upload.wikimedia.org/wikipedia/commons/thumb/3/37/Flag_of_the_United_Provinces_of_Central_America.svg/200px-Flag_of_the_United_Provinces_of_Central_America.sv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99828" y="4330146"/>
            <a:ext cx="1135394" cy="755037"/>
          </a:xfrm>
          <a:prstGeom prst="rect">
            <a:avLst/>
          </a:prstGeom>
          <a:noFill/>
          <a:extLst>
            <a:ext uri="{909E8E84-426E-40DD-AFC4-6F175D3DCCD1}">
              <a14:hiddenFill xmlns:a14="http://schemas.microsoft.com/office/drawing/2010/main">
                <a:solidFill>
                  <a:srgbClr val="FFFFFF"/>
                </a:solidFill>
              </a14:hiddenFill>
            </a:ext>
          </a:extLst>
        </p:spPr>
      </p:pic>
      <p:pic>
        <p:nvPicPr>
          <p:cNvPr id="94220" name="Picture 12" descr="https://upload.wikimedia.org/wikipedia/commons/thumb/0/05/Flag_of_Brazil.svg/208px-Flag_of_Brazil.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50325" y="4330147"/>
            <a:ext cx="1075668" cy="75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2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a:bodyPr>
          <a:lstStyle/>
          <a:p>
            <a:pPr eaLnBrk="1" fontAlgn="auto" hangingPunct="1">
              <a:spcAft>
                <a:spcPts val="0"/>
              </a:spcAft>
              <a:defRPr/>
            </a:pPr>
            <a:r>
              <a:rPr lang="lt-LT" dirty="0">
                <a:cs typeface="Times New Roman" pitchFamily="18" charset="0"/>
              </a:rPr>
              <a:t>Statistika - Europa</a:t>
            </a:r>
            <a:endParaRPr lang="en-GB" dirty="0">
              <a:cs typeface="Times New Roman"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968889427"/>
              </p:ext>
            </p:extLst>
          </p:nvPr>
        </p:nvGraphicFramePr>
        <p:xfrm>
          <a:off x="549648" y="1539875"/>
          <a:ext cx="7920880" cy="3770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60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a:bodyPr>
          <a:lstStyle/>
          <a:p>
            <a:pPr eaLnBrk="1" fontAlgn="auto" hangingPunct="1">
              <a:spcAft>
                <a:spcPts val="0"/>
              </a:spcAft>
              <a:defRPr/>
            </a:pPr>
            <a:r>
              <a:rPr lang="lt-LT" dirty="0">
                <a:cs typeface="Times New Roman" pitchFamily="18" charset="0"/>
              </a:rPr>
              <a:t>Statistika - Europa</a:t>
            </a:r>
            <a:endParaRPr lang="en-GB" dirty="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2379737455"/>
              </p:ext>
            </p:extLst>
          </p:nvPr>
        </p:nvGraphicFramePr>
        <p:xfrm>
          <a:off x="467544" y="1916832"/>
          <a:ext cx="4320480" cy="3627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795667241"/>
              </p:ext>
            </p:extLst>
          </p:nvPr>
        </p:nvGraphicFramePr>
        <p:xfrm>
          <a:off x="4788024" y="1916832"/>
          <a:ext cx="4683578" cy="36167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045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a:bodyPr>
          <a:lstStyle/>
          <a:p>
            <a:pPr eaLnBrk="1" fontAlgn="auto" hangingPunct="1">
              <a:spcAft>
                <a:spcPts val="0"/>
              </a:spcAft>
              <a:defRPr/>
            </a:pPr>
            <a:r>
              <a:rPr lang="lt-LT" dirty="0">
                <a:cs typeface="Times New Roman" pitchFamily="18" charset="0"/>
              </a:rPr>
              <a:t>Statistika - Europa</a:t>
            </a:r>
            <a:endParaRPr lang="en-GB" dirty="0">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476947811"/>
              </p:ext>
            </p:extLst>
          </p:nvPr>
        </p:nvGraphicFramePr>
        <p:xfrm>
          <a:off x="1930004" y="1484784"/>
          <a:ext cx="5882356" cy="3903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581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a:bodyPr>
          <a:lstStyle/>
          <a:p>
            <a:pPr algn="ctr" eaLnBrk="1" fontAlgn="auto" hangingPunct="1">
              <a:spcAft>
                <a:spcPts val="0"/>
              </a:spcAft>
              <a:defRPr/>
            </a:pPr>
            <a:r>
              <a:rPr lang="lt-LT" dirty="0">
                <a:cs typeface="Times New Roman" pitchFamily="18" charset="0"/>
              </a:rPr>
              <a:t>Šalys - lyderės</a:t>
            </a:r>
            <a:endParaRPr lang="en-GB" dirty="0">
              <a:cs typeface="Times New Roman" pitchFamily="18" charset="0"/>
            </a:endParaRPr>
          </a:p>
        </p:txBody>
      </p:sp>
      <p:pic>
        <p:nvPicPr>
          <p:cNvPr id="4" name="Picture 3"/>
          <p:cNvPicPr>
            <a:picLocks noChangeAspect="1"/>
          </p:cNvPicPr>
          <p:nvPr/>
        </p:nvPicPr>
        <p:blipFill>
          <a:blip r:embed="rId3"/>
          <a:stretch>
            <a:fillRect/>
          </a:stretch>
        </p:blipFill>
        <p:spPr>
          <a:xfrm>
            <a:off x="652392" y="1412776"/>
            <a:ext cx="7715392" cy="404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601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68313" y="3284984"/>
            <a:ext cx="8229600" cy="4537075"/>
          </a:xfrm>
        </p:spPr>
        <p:txBody>
          <a:bodyPr/>
          <a:lstStyle/>
          <a:p>
            <a:pPr marL="0" indent="0" algn="ctr">
              <a:buNone/>
            </a:pPr>
            <a:r>
              <a:rPr lang="lt-LT" b="1" dirty="0"/>
              <a:t>Ačiū už dėmesį</a:t>
            </a:r>
          </a:p>
          <a:p>
            <a:pPr marL="0" indent="0" algn="ctr">
              <a:buNone/>
            </a:pPr>
            <a:endParaRPr lang="lt-LT" b="1" dirty="0"/>
          </a:p>
        </p:txBody>
      </p:sp>
    </p:spTree>
    <p:extLst>
      <p:ext uri="{BB962C8B-B14F-4D97-AF65-F5344CB8AC3E}">
        <p14:creationId xmlns:p14="http://schemas.microsoft.com/office/powerpoint/2010/main" val="308611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fontScale="90000"/>
          </a:bodyPr>
          <a:lstStyle/>
          <a:p>
            <a:pPr eaLnBrk="1" fontAlgn="auto" hangingPunct="1">
              <a:spcAft>
                <a:spcPts val="0"/>
              </a:spcAft>
              <a:defRPr/>
            </a:pPr>
            <a:r>
              <a:rPr lang="lt-LT" dirty="0">
                <a:cs typeface="Times New Roman" pitchFamily="18" charset="0"/>
              </a:rPr>
              <a:t>ES reguliavimas: </a:t>
            </a:r>
            <a:br>
              <a:rPr lang="lt-LT" dirty="0">
                <a:cs typeface="Times New Roman" pitchFamily="18" charset="0"/>
              </a:rPr>
            </a:br>
            <a:r>
              <a:rPr lang="lt-LT" dirty="0">
                <a:cs typeface="Times New Roman" pitchFamily="18" charset="0"/>
              </a:rPr>
              <a:t>Autorių teisių direktyvos 8(3) straipsnis</a:t>
            </a:r>
            <a:endParaRPr lang="en-GB" dirty="0">
              <a:cs typeface="Times New Roman" pitchFamily="18" charset="0"/>
            </a:endParaRPr>
          </a:p>
        </p:txBody>
      </p:sp>
      <p:sp>
        <p:nvSpPr>
          <p:cNvPr id="12291" name="Rectangle 2051"/>
          <p:cNvSpPr>
            <a:spLocks noGrp="1" noChangeArrowheads="1"/>
          </p:cNvSpPr>
          <p:nvPr>
            <p:ph idx="4294967295"/>
          </p:nvPr>
        </p:nvSpPr>
        <p:spPr>
          <a:xfrm>
            <a:off x="403225" y="2420888"/>
            <a:ext cx="8229600" cy="3024336"/>
          </a:xfrm>
        </p:spPr>
        <p:txBody>
          <a:bodyPr rtlCol="0">
            <a:noAutofit/>
          </a:bodyPr>
          <a:lstStyle/>
          <a:p>
            <a:pPr marL="0" indent="0">
              <a:buNone/>
            </a:pPr>
            <a:r>
              <a:rPr lang="lt-LT" sz="2400" dirty="0"/>
              <a:t>Draudimas tarpininkams:</a:t>
            </a:r>
          </a:p>
          <a:p>
            <a:pPr marL="0" indent="0">
              <a:buNone/>
            </a:pPr>
            <a:r>
              <a:rPr lang="lt-LT" sz="2400" i="1" dirty="0"/>
              <a:t>„Valstybės narės užtikrina, kad teisių turėtojai turėtų galimybes prašyti teismo draudimo tarpininkams, kurių paslaugomis tretieji asmenys naudojasi autorių teisėms ar gretutinėms teisėms pažeisti“</a:t>
            </a:r>
            <a:endParaRPr lang="lt-LT" sz="2400" i="1" dirty="0">
              <a:effectLst/>
            </a:endParaRPr>
          </a:p>
        </p:txBody>
      </p:sp>
    </p:spTree>
    <p:extLst>
      <p:ext uri="{BB962C8B-B14F-4D97-AF65-F5344CB8AC3E}">
        <p14:creationId xmlns:p14="http://schemas.microsoft.com/office/powerpoint/2010/main" val="174525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fontScale="90000"/>
          </a:bodyPr>
          <a:lstStyle/>
          <a:p>
            <a:pPr eaLnBrk="1" fontAlgn="auto" hangingPunct="1">
              <a:spcAft>
                <a:spcPts val="0"/>
              </a:spcAft>
              <a:defRPr/>
            </a:pPr>
            <a:r>
              <a:rPr lang="lt-LT" dirty="0">
                <a:cs typeface="Times New Roman" pitchFamily="18" charset="0"/>
              </a:rPr>
              <a:t>ES reguliavimas: </a:t>
            </a:r>
            <a:br>
              <a:rPr lang="lt-LT" dirty="0">
                <a:cs typeface="Times New Roman" pitchFamily="18" charset="0"/>
              </a:rPr>
            </a:br>
            <a:r>
              <a:rPr lang="lt-LT" dirty="0">
                <a:cs typeface="Times New Roman" pitchFamily="18" charset="0"/>
              </a:rPr>
              <a:t>Autorių teisių direktyvos 8(3) straipsnis</a:t>
            </a:r>
            <a:endParaRPr lang="en-GB" dirty="0">
              <a:cs typeface="Times New Roman" pitchFamily="18" charset="0"/>
            </a:endParaRPr>
          </a:p>
        </p:txBody>
      </p:sp>
      <p:sp>
        <p:nvSpPr>
          <p:cNvPr id="12291" name="Rectangle 2051"/>
          <p:cNvSpPr>
            <a:spLocks noGrp="1" noChangeArrowheads="1"/>
          </p:cNvSpPr>
          <p:nvPr>
            <p:ph idx="4294967295"/>
          </p:nvPr>
        </p:nvSpPr>
        <p:spPr>
          <a:xfrm>
            <a:off x="403225" y="2420888"/>
            <a:ext cx="8229600" cy="3024336"/>
          </a:xfrm>
        </p:spPr>
        <p:txBody>
          <a:bodyPr rtlCol="0">
            <a:noAutofit/>
          </a:bodyPr>
          <a:lstStyle/>
          <a:p>
            <a:pPr marL="0" indent="0">
              <a:buNone/>
            </a:pPr>
            <a:r>
              <a:rPr lang="lt-LT" sz="2400" dirty="0"/>
              <a:t>Tarpininkai geriausiai gali užkirsti kelią pažeidimams</a:t>
            </a:r>
          </a:p>
          <a:p>
            <a:pPr marL="0" indent="0">
              <a:buNone/>
            </a:pPr>
            <a:r>
              <a:rPr lang="lt-LT" sz="2400" i="1" dirty="0"/>
              <a:t>Direktyvos preambulės 59 punktas: „</a:t>
            </a:r>
            <a:r>
              <a:rPr lang="lt-LT" sz="2000" i="1" dirty="0"/>
              <a:t>Ypač skaitmeninėje terpėje tretieji asmenys gali vis labiau naudoti tarpininkų paslaugas </a:t>
            </a:r>
            <a:r>
              <a:rPr lang="lt-LT" sz="2000" i="1" dirty="0" err="1"/>
              <a:t>pažeidinėjimams</a:t>
            </a:r>
            <a:r>
              <a:rPr lang="lt-LT" sz="2000" i="1" dirty="0"/>
              <a:t>. Daugeliu atvejų geriausia priversti tokius tarpininkus nutraukti tokią pažeidžiančią veiklą. &lt;...&gt;</a:t>
            </a:r>
            <a:r>
              <a:rPr lang="lt-LT" sz="2400" i="1" dirty="0"/>
              <a:t>“</a:t>
            </a:r>
          </a:p>
          <a:p>
            <a:pPr marL="0" indent="0">
              <a:buNone/>
            </a:pPr>
            <a:r>
              <a:rPr lang="lt-LT" sz="2400" i="1" dirty="0">
                <a:effectLst/>
              </a:rPr>
              <a:t>Tarpininkai:</a:t>
            </a:r>
          </a:p>
          <a:p>
            <a:pPr marL="0" indent="0">
              <a:buNone/>
            </a:pPr>
            <a:r>
              <a:rPr lang="lt-LT" sz="2400" i="1" dirty="0">
                <a:effectLst/>
              </a:rPr>
              <a:t>Prieigos teikėjai</a:t>
            </a:r>
          </a:p>
          <a:p>
            <a:pPr marL="0" indent="0">
              <a:buNone/>
            </a:pPr>
            <a:r>
              <a:rPr lang="lt-LT" sz="2400" i="1" dirty="0"/>
              <a:t>Paieškos sistemos</a:t>
            </a:r>
          </a:p>
          <a:p>
            <a:pPr marL="0" indent="0">
              <a:buNone/>
            </a:pPr>
            <a:r>
              <a:rPr lang="lt-LT" sz="2400" i="1" dirty="0">
                <a:effectLst/>
              </a:rPr>
              <a:t>Domenų </a:t>
            </a:r>
            <a:r>
              <a:rPr lang="lt-LT" sz="2400" i="1" dirty="0" err="1">
                <a:effectLst/>
              </a:rPr>
              <a:t>registrarai</a:t>
            </a:r>
            <a:endParaRPr lang="lt-LT" sz="2400" i="1" dirty="0">
              <a:effectLst/>
            </a:endParaRPr>
          </a:p>
          <a:p>
            <a:pPr marL="0" indent="0">
              <a:buNone/>
            </a:pPr>
            <a:r>
              <a:rPr lang="lt-LT" sz="2400" i="1" dirty="0" err="1"/>
              <a:t>Prieglobos</a:t>
            </a:r>
            <a:r>
              <a:rPr lang="lt-LT" sz="2400" i="1" dirty="0"/>
              <a:t> teikėjai</a:t>
            </a:r>
            <a:endParaRPr lang="lt-LT" sz="2400" i="1" dirty="0">
              <a:effectLst/>
            </a:endParaRPr>
          </a:p>
        </p:txBody>
      </p:sp>
    </p:spTree>
    <p:extLst>
      <p:ext uri="{BB962C8B-B14F-4D97-AF65-F5344CB8AC3E}">
        <p14:creationId xmlns:p14="http://schemas.microsoft.com/office/powerpoint/2010/main" val="373013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fontScale="90000"/>
          </a:bodyPr>
          <a:lstStyle/>
          <a:p>
            <a:pPr eaLnBrk="1" fontAlgn="auto" hangingPunct="1">
              <a:spcAft>
                <a:spcPts val="0"/>
              </a:spcAft>
              <a:defRPr/>
            </a:pPr>
            <a:r>
              <a:rPr lang="lt-LT" dirty="0">
                <a:cs typeface="Times New Roman" pitchFamily="18" charset="0"/>
              </a:rPr>
              <a:t>LT reguliavimas: </a:t>
            </a:r>
            <a:br>
              <a:rPr lang="lt-LT" dirty="0">
                <a:cs typeface="Times New Roman" pitchFamily="18" charset="0"/>
              </a:rPr>
            </a:br>
            <a:r>
              <a:rPr lang="lt-LT" dirty="0">
                <a:cs typeface="Times New Roman" pitchFamily="18" charset="0"/>
              </a:rPr>
              <a:t>Autorių teisių įstatymo 78 straipsnis</a:t>
            </a:r>
            <a:endParaRPr lang="en-GB" dirty="0">
              <a:cs typeface="Times New Roman" pitchFamily="18" charset="0"/>
            </a:endParaRPr>
          </a:p>
        </p:txBody>
      </p:sp>
      <p:sp>
        <p:nvSpPr>
          <p:cNvPr id="12291" name="Rectangle 2051"/>
          <p:cNvSpPr>
            <a:spLocks noGrp="1" noChangeArrowheads="1"/>
          </p:cNvSpPr>
          <p:nvPr>
            <p:ph idx="4294967295"/>
          </p:nvPr>
        </p:nvSpPr>
        <p:spPr>
          <a:xfrm>
            <a:off x="403225" y="1844824"/>
            <a:ext cx="8229600" cy="3672408"/>
          </a:xfrm>
        </p:spPr>
        <p:txBody>
          <a:bodyPr rtlCol="0">
            <a:noAutofit/>
          </a:bodyPr>
          <a:lstStyle/>
          <a:p>
            <a:pPr marL="0" indent="0">
              <a:buNone/>
            </a:pPr>
            <a:r>
              <a:rPr lang="lt-LT" sz="1800" i="1" dirty="0"/>
              <a:t>„Autorių teisių &lt;...&gt; subjektai &lt;...&gt; turi teisę kreiptis į teismą ir reikalauti uždrausti tarpininkui teikti elektroninių ryšių tinklais paslaugas tretiesiems asmenims, kurie šiomis paslaugomis naudojasi pažeisdami autorių teises&lt;...&gt;. Draudimas teikti šias paslaugas apima su autorių teisių &lt;...&gt; pažeidimu susijusios </a:t>
            </a:r>
            <a:r>
              <a:rPr lang="lt-LT" sz="1800" i="1" u="sng" dirty="0"/>
              <a:t>informacijos perdavimo sustabdymą </a:t>
            </a:r>
            <a:r>
              <a:rPr lang="lt-LT" sz="1800" i="1" dirty="0"/>
              <a:t>arba, jei tarpininkas techniškai gali atlikti, tokios </a:t>
            </a:r>
            <a:r>
              <a:rPr lang="lt-LT" sz="1800" i="1" u="sng" dirty="0"/>
              <a:t>informacijos pašalinimą</a:t>
            </a:r>
            <a:r>
              <a:rPr lang="lt-LT" sz="1800" i="1" dirty="0"/>
              <a:t> arba </a:t>
            </a:r>
            <a:r>
              <a:rPr lang="lt-LT" sz="1800" i="1" u="sng" dirty="0"/>
              <a:t>prieigos</a:t>
            </a:r>
            <a:r>
              <a:rPr lang="lt-LT" sz="1800" i="1" dirty="0"/>
              <a:t> prie autorių teises &lt;...&gt; pažeidžiančios informacijos </a:t>
            </a:r>
            <a:r>
              <a:rPr lang="lt-LT" sz="1800" i="1" u="sng" dirty="0"/>
              <a:t>panaikinimą</a:t>
            </a:r>
            <a:r>
              <a:rPr lang="lt-LT" sz="1800" i="1" dirty="0"/>
              <a:t>.“</a:t>
            </a:r>
          </a:p>
          <a:p>
            <a:pPr marL="0" indent="0">
              <a:buNone/>
            </a:pPr>
            <a:endParaRPr lang="lt-LT" sz="1800" b="1" i="1" dirty="0"/>
          </a:p>
          <a:p>
            <a:pPr marL="0" indent="0">
              <a:buNone/>
            </a:pPr>
            <a:r>
              <a:rPr lang="lt-LT" sz="1800" b="1" i="1" dirty="0"/>
              <a:t>Priemonės</a:t>
            </a:r>
            <a:r>
              <a:rPr lang="lt-LT" sz="1800" i="1" dirty="0"/>
              <a:t>:</a:t>
            </a:r>
          </a:p>
          <a:p>
            <a:r>
              <a:rPr lang="lt-LT" sz="1800" dirty="0"/>
              <a:t>informacijos perdavimo sustabdymas</a:t>
            </a:r>
          </a:p>
          <a:p>
            <a:r>
              <a:rPr lang="lt-LT" sz="1800" dirty="0"/>
              <a:t>informacijos pašalinimas</a:t>
            </a:r>
          </a:p>
          <a:p>
            <a:r>
              <a:rPr lang="lt-LT" sz="1800" dirty="0"/>
              <a:t>prieigos panaikinimas</a:t>
            </a:r>
          </a:p>
          <a:p>
            <a:pPr marL="0" indent="0">
              <a:buNone/>
            </a:pPr>
            <a:endParaRPr lang="lt-LT" sz="1800" i="1" dirty="0">
              <a:effectLst/>
            </a:endParaRPr>
          </a:p>
        </p:txBody>
      </p:sp>
    </p:spTree>
    <p:extLst>
      <p:ext uri="{BB962C8B-B14F-4D97-AF65-F5344CB8AC3E}">
        <p14:creationId xmlns:p14="http://schemas.microsoft.com/office/powerpoint/2010/main" val="373286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fontScale="90000"/>
          </a:bodyPr>
          <a:lstStyle/>
          <a:p>
            <a:pPr eaLnBrk="1" fontAlgn="auto" hangingPunct="1">
              <a:spcAft>
                <a:spcPts val="0"/>
              </a:spcAft>
              <a:defRPr/>
            </a:pPr>
            <a:r>
              <a:rPr lang="lt-LT" dirty="0">
                <a:cs typeface="Times New Roman" pitchFamily="18" charset="0"/>
              </a:rPr>
              <a:t>LT reguliavimas: </a:t>
            </a:r>
            <a:br>
              <a:rPr lang="lt-LT" dirty="0">
                <a:cs typeface="Times New Roman" pitchFamily="18" charset="0"/>
              </a:rPr>
            </a:br>
            <a:r>
              <a:rPr lang="lt-LT" dirty="0">
                <a:cs typeface="Times New Roman" pitchFamily="18" charset="0"/>
              </a:rPr>
              <a:t>Autorių teisių įstatymo 78 straipsnis</a:t>
            </a:r>
            <a:endParaRPr lang="en-GB" dirty="0">
              <a:cs typeface="Times New Roman" pitchFamily="18" charset="0"/>
            </a:endParaRPr>
          </a:p>
        </p:txBody>
      </p:sp>
      <p:sp>
        <p:nvSpPr>
          <p:cNvPr id="12291" name="Rectangle 2051"/>
          <p:cNvSpPr>
            <a:spLocks noGrp="1" noChangeArrowheads="1"/>
          </p:cNvSpPr>
          <p:nvPr>
            <p:ph idx="4294967295"/>
          </p:nvPr>
        </p:nvSpPr>
        <p:spPr>
          <a:xfrm>
            <a:off x="403225" y="1844824"/>
            <a:ext cx="8229600" cy="3672408"/>
          </a:xfrm>
        </p:spPr>
        <p:txBody>
          <a:bodyPr rtlCol="0">
            <a:noAutofit/>
          </a:bodyPr>
          <a:lstStyle/>
          <a:p>
            <a:pPr marL="0" indent="0">
              <a:buNone/>
            </a:pPr>
            <a:r>
              <a:rPr lang="lt-LT" sz="1800" b="1" i="1" dirty="0"/>
              <a:t>Kas yra tarpininkas?</a:t>
            </a:r>
          </a:p>
          <a:p>
            <a:pPr marL="0" indent="0">
              <a:buNone/>
            </a:pPr>
            <a:r>
              <a:rPr lang="lt-LT" sz="1800" i="1" dirty="0"/>
              <a:t>„&lt;...&gt; tarpininku laikomas fizinis arba juridinis asmuo, &lt;...&gt; </a:t>
            </a:r>
            <a:r>
              <a:rPr lang="lt-LT" sz="1800" i="1" u="sng" dirty="0"/>
              <a:t>teikiantis elektroninių ryšių tinklais paslaugas</a:t>
            </a:r>
            <a:r>
              <a:rPr lang="lt-LT" sz="1800" i="1" dirty="0"/>
              <a:t>, kurias sudaro trečiųjų asmenų pateiktos informacijos perdavimas elektroninių ryšių tinklais arba galimybės naudotis elektroninių ryšių tinklais suteikimas ir (arba) pateiktos informacijos saugojimas.“</a:t>
            </a:r>
          </a:p>
          <a:p>
            <a:pPr marL="0" indent="0">
              <a:buNone/>
            </a:pPr>
            <a:endParaRPr lang="lt-LT" sz="1800" i="1" dirty="0"/>
          </a:p>
          <a:p>
            <a:pPr marL="0" indent="0">
              <a:buNone/>
            </a:pPr>
            <a:r>
              <a:rPr lang="lt-LT" sz="1800" b="1" i="1" dirty="0">
                <a:effectLst/>
              </a:rPr>
              <a:t>Veiksmai:</a:t>
            </a:r>
          </a:p>
          <a:p>
            <a:r>
              <a:rPr lang="lt-LT" sz="1800" i="1" dirty="0">
                <a:effectLst/>
              </a:rPr>
              <a:t>informacijos perdavimas </a:t>
            </a:r>
            <a:r>
              <a:rPr lang="lt-LT" sz="1800" i="1" dirty="0" err="1">
                <a:effectLst/>
              </a:rPr>
              <a:t>el.tinklais</a:t>
            </a:r>
            <a:endParaRPr lang="lt-LT" sz="1800" i="1" dirty="0">
              <a:effectLst/>
            </a:endParaRPr>
          </a:p>
          <a:p>
            <a:r>
              <a:rPr lang="lt-LT" sz="1800" i="1" dirty="0"/>
              <a:t>galimybės naudotis elektroninių ryšių tinklais suteikimas</a:t>
            </a:r>
          </a:p>
          <a:p>
            <a:r>
              <a:rPr lang="lt-LT" sz="1800" i="1" dirty="0"/>
              <a:t>informacijos saugojimas</a:t>
            </a:r>
            <a:endParaRPr lang="lt-LT" sz="1800" i="1" dirty="0">
              <a:effectLst/>
            </a:endParaRPr>
          </a:p>
        </p:txBody>
      </p:sp>
    </p:spTree>
    <p:extLst>
      <p:ext uri="{BB962C8B-B14F-4D97-AF65-F5344CB8AC3E}">
        <p14:creationId xmlns:p14="http://schemas.microsoft.com/office/powerpoint/2010/main" val="238548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fontScale="90000"/>
          </a:bodyPr>
          <a:lstStyle/>
          <a:p>
            <a:pPr eaLnBrk="1" fontAlgn="auto" hangingPunct="1">
              <a:spcAft>
                <a:spcPts val="0"/>
              </a:spcAft>
              <a:defRPr/>
            </a:pPr>
            <a:r>
              <a:rPr lang="lt-LT" dirty="0">
                <a:cs typeface="Times New Roman" pitchFamily="18" charset="0"/>
              </a:rPr>
              <a:t>LT reguliavimas: </a:t>
            </a:r>
            <a:br>
              <a:rPr lang="lt-LT" dirty="0">
                <a:cs typeface="Times New Roman" pitchFamily="18" charset="0"/>
              </a:rPr>
            </a:br>
            <a:r>
              <a:rPr lang="lt-LT" dirty="0">
                <a:cs typeface="Times New Roman" pitchFamily="18" charset="0"/>
              </a:rPr>
              <a:t>Autorių teisių įstatymo 78 straipsnis</a:t>
            </a:r>
            <a:endParaRPr lang="en-GB" dirty="0">
              <a:cs typeface="Times New Roman" pitchFamily="18" charset="0"/>
            </a:endParaRPr>
          </a:p>
        </p:txBody>
      </p:sp>
      <p:sp>
        <p:nvSpPr>
          <p:cNvPr id="12291" name="Rectangle 2051"/>
          <p:cNvSpPr>
            <a:spLocks noGrp="1" noChangeArrowheads="1"/>
          </p:cNvSpPr>
          <p:nvPr>
            <p:ph idx="4294967295"/>
          </p:nvPr>
        </p:nvSpPr>
        <p:spPr>
          <a:xfrm>
            <a:off x="403225" y="1844824"/>
            <a:ext cx="8229600" cy="3672408"/>
          </a:xfrm>
        </p:spPr>
        <p:txBody>
          <a:bodyPr rtlCol="0">
            <a:noAutofit/>
          </a:bodyPr>
          <a:lstStyle/>
          <a:p>
            <a:pPr marL="0" indent="0">
              <a:buNone/>
            </a:pPr>
            <a:r>
              <a:rPr lang="lt-LT" sz="1800" b="1" i="1" dirty="0"/>
              <a:t>Kas yra tarpininkas?</a:t>
            </a:r>
            <a:endParaRPr lang="en-US" sz="1800" b="1" i="1" dirty="0"/>
          </a:p>
          <a:p>
            <a:pPr marL="0" indent="0">
              <a:buNone/>
            </a:pPr>
            <a:r>
              <a:rPr lang="en-US" sz="1800" b="1" dirty="0"/>
              <a:t>LAT </a:t>
            </a:r>
            <a:r>
              <a:rPr lang="lt-LT" sz="1800" b="1" dirty="0"/>
              <a:t>2016 m. kovo 10 d. nutartis civilinėje byloje Nr. 3K-3-85-378/201</a:t>
            </a:r>
            <a:r>
              <a:rPr lang="en-US" sz="1800" b="1" dirty="0"/>
              <a:t>6 </a:t>
            </a:r>
            <a:r>
              <a:rPr lang="en-US" sz="1800" b="1" i="1" dirty="0"/>
              <a:t>Kino </a:t>
            </a:r>
            <a:r>
              <a:rPr lang="en-US" sz="1800" b="1" i="1" dirty="0" err="1"/>
              <a:t>industrijos</a:t>
            </a:r>
            <a:r>
              <a:rPr lang="en-US" sz="1800" b="1" i="1" dirty="0"/>
              <a:t> asociacija v UAB “EVP International”</a:t>
            </a:r>
          </a:p>
          <a:p>
            <a:pPr marL="0" indent="0">
              <a:buNone/>
            </a:pPr>
            <a:r>
              <a:rPr lang="en-US" sz="1800" i="1" dirty="0"/>
              <a:t>“</a:t>
            </a:r>
            <a:r>
              <a:rPr lang="lt-LT" sz="1800" i="1" dirty="0"/>
              <a:t>Nagrinėjamos bylos atveju techninio pobūdžio veiksmas, kai tik surenkamos atitinkamos įmokos už įvairias paslaugas, bet tokios paslaugos teikėja neatlieka ir neturi atlikti jokios turinio kontrolės (kaip yra šiuo atveju), nesudaro pagrindo spręsti dėl draudimų jai taikymo </a:t>
            </a:r>
            <a:r>
              <a:rPr lang="en-US" sz="1800" i="1" dirty="0"/>
              <a:t>&lt;…&gt;</a:t>
            </a:r>
            <a:r>
              <a:rPr lang="lt-LT" sz="1800" i="1" dirty="0"/>
              <a:t>. Tokia išvada dera ir su teisingumo, protingumo bei sąžiningumo principais (CK 1.5 straipsnis).</a:t>
            </a:r>
            <a:r>
              <a:rPr lang="en-US" sz="1800" i="1" dirty="0"/>
              <a:t>”</a:t>
            </a:r>
          </a:p>
          <a:p>
            <a:pPr marL="0" indent="0">
              <a:buNone/>
            </a:pPr>
            <a:r>
              <a:rPr lang="lt-LT" sz="1800" b="1" i="1" dirty="0"/>
              <a:t>Taigi</a:t>
            </a:r>
            <a:r>
              <a:rPr lang="en-US" sz="1800" b="1" i="1" dirty="0"/>
              <a:t>:</a:t>
            </a:r>
          </a:p>
          <a:p>
            <a:r>
              <a:rPr lang="lt-LT" sz="1800" i="1" dirty="0"/>
              <a:t>Mokėjimų tarpininkams</a:t>
            </a:r>
          </a:p>
          <a:p>
            <a:r>
              <a:rPr lang="lt-LT" sz="1800" i="1" dirty="0"/>
              <a:t>Reklamos tarpininkams </a:t>
            </a:r>
          </a:p>
          <a:p>
            <a:pPr marL="0" indent="0">
              <a:buNone/>
            </a:pPr>
            <a:r>
              <a:rPr lang="lt-LT" sz="1800" i="1" dirty="0"/>
              <a:t>draudimai nebus taikomi</a:t>
            </a:r>
          </a:p>
        </p:txBody>
      </p:sp>
    </p:spTree>
    <p:extLst>
      <p:ext uri="{BB962C8B-B14F-4D97-AF65-F5344CB8AC3E}">
        <p14:creationId xmlns:p14="http://schemas.microsoft.com/office/powerpoint/2010/main" val="289251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a:bodyPr>
          <a:lstStyle/>
          <a:p>
            <a:pPr eaLnBrk="1" fontAlgn="auto" hangingPunct="1">
              <a:spcAft>
                <a:spcPts val="0"/>
              </a:spcAft>
              <a:defRPr/>
            </a:pPr>
            <a:r>
              <a:rPr lang="lt-LT" dirty="0">
                <a:cs typeface="Times New Roman" pitchFamily="18" charset="0"/>
              </a:rPr>
              <a:t>ESTT praktika</a:t>
            </a:r>
            <a:endParaRPr lang="en-GB" dirty="0">
              <a:cs typeface="Times New Roman"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2567796526"/>
              </p:ext>
            </p:extLst>
          </p:nvPr>
        </p:nvGraphicFramePr>
        <p:xfrm>
          <a:off x="-180528" y="1412776"/>
          <a:ext cx="9649072"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ded Corner 6"/>
          <p:cNvSpPr/>
          <p:nvPr/>
        </p:nvSpPr>
        <p:spPr>
          <a:xfrm>
            <a:off x="35674" y="3262536"/>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Blokavimas</a:t>
            </a:r>
            <a:endParaRPr lang="nl-BE" sz="1400" dirty="0"/>
          </a:p>
        </p:txBody>
      </p:sp>
      <p:sp>
        <p:nvSpPr>
          <p:cNvPr id="9" name="Folded Corner 8"/>
          <p:cNvSpPr/>
          <p:nvPr/>
        </p:nvSpPr>
        <p:spPr>
          <a:xfrm>
            <a:off x="2339841" y="3259059"/>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Nuorodos</a:t>
            </a:r>
            <a:endParaRPr lang="nl-BE" sz="1400" dirty="0"/>
          </a:p>
        </p:txBody>
      </p:sp>
      <p:sp>
        <p:nvSpPr>
          <p:cNvPr id="10" name="Folded Corner 9"/>
          <p:cNvSpPr/>
          <p:nvPr/>
        </p:nvSpPr>
        <p:spPr>
          <a:xfrm>
            <a:off x="7020271" y="3262536"/>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a:t>
            </a:r>
            <a:r>
              <a:rPr lang="lt-LT" sz="1400" dirty="0" err="1"/>
              <a:t>Stryminimas</a:t>
            </a:r>
            <a:r>
              <a:rPr lang="lt-LT" sz="1400" dirty="0"/>
              <a:t>“</a:t>
            </a:r>
            <a:endParaRPr lang="nl-BE" sz="1400" dirty="0"/>
          </a:p>
        </p:txBody>
      </p:sp>
      <p:sp>
        <p:nvSpPr>
          <p:cNvPr id="11" name="Folded Corner 10"/>
          <p:cNvSpPr/>
          <p:nvPr/>
        </p:nvSpPr>
        <p:spPr>
          <a:xfrm>
            <a:off x="1029864" y="5393685"/>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Filtravimas</a:t>
            </a:r>
            <a:endParaRPr lang="nl-BE" sz="1400" dirty="0"/>
          </a:p>
        </p:txBody>
      </p:sp>
      <p:sp>
        <p:nvSpPr>
          <p:cNvPr id="12" name="Folded Corner 11"/>
          <p:cNvSpPr/>
          <p:nvPr/>
        </p:nvSpPr>
        <p:spPr>
          <a:xfrm>
            <a:off x="5975648" y="5393685"/>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Atsisiuntimas</a:t>
            </a:r>
            <a:endParaRPr lang="nl-BE" sz="1400" dirty="0"/>
          </a:p>
        </p:txBody>
      </p:sp>
      <p:sp>
        <p:nvSpPr>
          <p:cNvPr id="13" name="Folded Corner 12"/>
          <p:cNvSpPr/>
          <p:nvPr/>
        </p:nvSpPr>
        <p:spPr>
          <a:xfrm>
            <a:off x="4680056" y="3255582"/>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Nuorodos</a:t>
            </a:r>
            <a:endParaRPr lang="nl-BE" sz="1400" dirty="0"/>
          </a:p>
        </p:txBody>
      </p:sp>
      <p:sp>
        <p:nvSpPr>
          <p:cNvPr id="14" name="Folded Corner 13"/>
          <p:cNvSpPr/>
          <p:nvPr/>
        </p:nvSpPr>
        <p:spPr>
          <a:xfrm>
            <a:off x="3321664" y="5409220"/>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Pareigos</a:t>
            </a:r>
            <a:endParaRPr lang="nl-BE" sz="1400" dirty="0"/>
          </a:p>
        </p:txBody>
      </p:sp>
    </p:spTree>
    <p:extLst>
      <p:ext uri="{BB962C8B-B14F-4D97-AF65-F5344CB8AC3E}">
        <p14:creationId xmlns:p14="http://schemas.microsoft.com/office/powerpoint/2010/main" val="47091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395288" y="549275"/>
            <a:ext cx="8229600" cy="990600"/>
          </a:xfrm>
        </p:spPr>
        <p:txBody>
          <a:bodyPr rtlCol="0">
            <a:normAutofit/>
          </a:bodyPr>
          <a:lstStyle/>
          <a:p>
            <a:pPr eaLnBrk="1" fontAlgn="auto" hangingPunct="1">
              <a:spcAft>
                <a:spcPts val="0"/>
              </a:spcAft>
              <a:defRPr/>
            </a:pPr>
            <a:r>
              <a:rPr lang="lt-LT" dirty="0">
                <a:cs typeface="Times New Roman" pitchFamily="18" charset="0"/>
              </a:rPr>
              <a:t>ESTT būsimos bylos</a:t>
            </a:r>
            <a:endParaRPr lang="en-GB" dirty="0">
              <a:cs typeface="Times New Roman"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231431625"/>
              </p:ext>
            </p:extLst>
          </p:nvPr>
        </p:nvGraphicFramePr>
        <p:xfrm>
          <a:off x="467544" y="1412776"/>
          <a:ext cx="8496000" cy="44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lded Corner 8"/>
          <p:cNvSpPr/>
          <p:nvPr/>
        </p:nvSpPr>
        <p:spPr>
          <a:xfrm>
            <a:off x="395288" y="4329100"/>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Nuorodos</a:t>
            </a:r>
            <a:endParaRPr lang="nl-BE" sz="1400" dirty="0"/>
          </a:p>
        </p:txBody>
      </p:sp>
      <p:sp>
        <p:nvSpPr>
          <p:cNvPr id="12" name="Folded Corner 11"/>
          <p:cNvSpPr/>
          <p:nvPr/>
        </p:nvSpPr>
        <p:spPr>
          <a:xfrm>
            <a:off x="6435588" y="4267109"/>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err="1"/>
              <a:t>Torrentai</a:t>
            </a:r>
            <a:endParaRPr lang="nl-BE" sz="1400" dirty="0"/>
          </a:p>
        </p:txBody>
      </p:sp>
      <p:sp>
        <p:nvSpPr>
          <p:cNvPr id="13" name="Folded Corner 12"/>
          <p:cNvSpPr/>
          <p:nvPr/>
        </p:nvSpPr>
        <p:spPr>
          <a:xfrm>
            <a:off x="3415438" y="4251339"/>
            <a:ext cx="1331640" cy="360040"/>
          </a:xfrm>
          <a:prstGeom prst="foldedCorner">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lt-LT" sz="1400" dirty="0"/>
              <a:t>Programos</a:t>
            </a:r>
            <a:endParaRPr lang="nl-BE" sz="1400" dirty="0"/>
          </a:p>
        </p:txBody>
      </p:sp>
    </p:spTree>
    <p:extLst>
      <p:ext uri="{BB962C8B-B14F-4D97-AF65-F5344CB8AC3E}">
        <p14:creationId xmlns:p14="http://schemas.microsoft.com/office/powerpoint/2010/main" val="368256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idx="4294967295"/>
          </p:nvPr>
        </p:nvSpPr>
        <p:spPr>
          <a:xfrm>
            <a:off x="169729" y="165100"/>
            <a:ext cx="2918787" cy="990600"/>
          </a:xfrm>
        </p:spPr>
        <p:txBody>
          <a:bodyPr rtlCol="0">
            <a:normAutofit fontScale="90000"/>
          </a:bodyPr>
          <a:lstStyle/>
          <a:p>
            <a:pPr eaLnBrk="1" fontAlgn="auto" hangingPunct="1">
              <a:spcAft>
                <a:spcPts val="0"/>
              </a:spcAft>
              <a:defRPr/>
            </a:pPr>
            <a:r>
              <a:rPr lang="lt-LT" dirty="0">
                <a:cs typeface="Times New Roman" pitchFamily="18" charset="0"/>
              </a:rPr>
              <a:t>Blokavimas: europinė ir tarptautinė patirtis</a:t>
            </a:r>
            <a:endParaRPr lang="en-GB" dirty="0">
              <a:cs typeface="Times New Roman" pitchFamily="18" charset="0"/>
            </a:endParaRPr>
          </a:p>
        </p:txBody>
      </p:sp>
      <p:grpSp>
        <p:nvGrpSpPr>
          <p:cNvPr id="104" name="Group 132"/>
          <p:cNvGrpSpPr>
            <a:grpSpLocks/>
          </p:cNvGrpSpPr>
          <p:nvPr/>
        </p:nvGrpSpPr>
        <p:grpSpPr bwMode="auto">
          <a:xfrm>
            <a:off x="2670175" y="0"/>
            <a:ext cx="6473825" cy="6794500"/>
            <a:chOff x="1730" y="-8"/>
            <a:chExt cx="4078" cy="4280"/>
          </a:xfrm>
        </p:grpSpPr>
        <p:sp>
          <p:nvSpPr>
            <p:cNvPr id="105" name="Freeform 104"/>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06" name="Freeform 105"/>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07" name="Freeform 106"/>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08" name="Freeform 10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09" name="Freeform 10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10" name="Freeform 109"/>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11" name="Freeform 110"/>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12" name="Freeform 111"/>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13" name="Freeform 112"/>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14" name="Freeform 113"/>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15" name="Freeform 114"/>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16" name="Freeform 115"/>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17" name="Freeform 116"/>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18" name="Freeform 117"/>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119" name="Freeform 1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20" name="Freeform 119"/>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21" name="Freeform 120"/>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22" name="Freeform 121"/>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23" name="Freeform 122"/>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24" name="Freeform 123"/>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25" name="Freeform 124"/>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26" name="Freeform 125"/>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27" name="Freeform 126"/>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28" name="Freeform 127"/>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29" name="Freeform 1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30" name="Freeform 129"/>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31" name="Freeform 130"/>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32" name="Freeform 131"/>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33" name="Freeform 132"/>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34" name="Freeform 133"/>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135" name="Freeform 134"/>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136" name="Freeform 135"/>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37" name="Freeform 136"/>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ln/>
          </p:spPr>
          <p:style>
            <a:lnRef idx="0">
              <a:schemeClr val="accent1"/>
            </a:lnRef>
            <a:fillRef idx="3">
              <a:schemeClr val="accent1"/>
            </a:fillRef>
            <a:effectRef idx="3">
              <a:schemeClr val="accent1"/>
            </a:effectRef>
            <a:fontRef idx="minor">
              <a:schemeClr val="lt1"/>
            </a:fontRef>
          </p:style>
          <p:txBody>
            <a:bodyPr/>
            <a:lstStyle/>
            <a:p>
              <a:endParaRPr lang="en-US"/>
            </a:p>
          </p:txBody>
        </p:sp>
        <p:sp>
          <p:nvSpPr>
            <p:cNvPr id="138" name="Freeform 137"/>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solidFill>
                  <a:schemeClr val="dk1"/>
                </a:solidFill>
              </a:endParaRPr>
            </a:p>
          </p:txBody>
        </p:sp>
        <p:sp>
          <p:nvSpPr>
            <p:cNvPr id="139" name="Freeform 138"/>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chemeClr val="lt1"/>
                </a:solidFill>
              </a:endParaRPr>
            </a:p>
          </p:txBody>
        </p:sp>
        <p:sp>
          <p:nvSpPr>
            <p:cNvPr id="140" name="Freeform 139"/>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41" name="Freeform 140"/>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chemeClr val="lt1"/>
                </a:solidFill>
              </a:endParaRPr>
            </a:p>
          </p:txBody>
        </p:sp>
        <p:sp>
          <p:nvSpPr>
            <p:cNvPr id="142" name="Freeform 141"/>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43" name="Freeform 142"/>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chemeClr val="lt1"/>
                </a:solidFill>
              </a:endParaRPr>
            </a:p>
          </p:txBody>
        </p:sp>
        <p:sp>
          <p:nvSpPr>
            <p:cNvPr id="144" name="Freeform 143"/>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45" name="Freeform 144"/>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46" name="Freeform 145"/>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47" name="Freeform 146"/>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48" name="Freeform 147"/>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solidFill>
                  <a:schemeClr val="dk1"/>
                </a:solidFill>
              </a:endParaRPr>
            </a:p>
          </p:txBody>
        </p:sp>
        <p:sp>
          <p:nvSpPr>
            <p:cNvPr id="149" name="Freeform 148"/>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0" name="Freeform 149"/>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1" name="Freeform 150"/>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2" name="Freeform 151"/>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3" name="Freeform 152"/>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4" name="Freeform 153"/>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5" name="Freeform 154"/>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6" name="Freeform 155"/>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solidFill>
                  <a:schemeClr val="dk1"/>
                </a:solidFill>
              </a:endParaRPr>
            </a:p>
          </p:txBody>
        </p:sp>
        <p:sp>
          <p:nvSpPr>
            <p:cNvPr id="157" name="Freeform 156"/>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8" name="Freeform 157"/>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59" name="Line 59"/>
            <p:cNvSpPr>
              <a:spLocks noChangeShapeType="1"/>
            </p:cNvSpPr>
            <p:nvPr/>
          </p:nvSpPr>
          <p:spPr bwMode="auto">
            <a:xfrm flipV="1">
              <a:off x="4805" y="2760"/>
              <a:ext cx="26" cy="8"/>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0" name="Line 60"/>
            <p:cNvSpPr>
              <a:spLocks noChangeShapeType="1"/>
            </p:cNvSpPr>
            <p:nvPr/>
          </p:nvSpPr>
          <p:spPr bwMode="auto">
            <a:xfrm flipV="1">
              <a:off x="4805" y="2760"/>
              <a:ext cx="26" cy="8"/>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1" name="Freeform 160"/>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2" name="Freeform 161"/>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3" name="Freeform 162"/>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4" name="Freeform 163"/>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5" name="Freeform 164"/>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6" name="Freeform 165"/>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7" name="Freeform 166"/>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solidFill>
                  <a:schemeClr val="dk1"/>
                </a:solidFill>
              </a:endParaRPr>
            </a:p>
          </p:txBody>
        </p:sp>
        <p:sp>
          <p:nvSpPr>
            <p:cNvPr id="168" name="Freeform 167"/>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69" name="Freeform 168"/>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70" name="Freeform 169"/>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71" name="Freeform 170"/>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72" name="Freeform 171"/>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73" name="Freeform 172"/>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74" name="Freeform 173"/>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75" name="Freeform 174"/>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76" name="Freeform 175"/>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77" name="Freeform 176"/>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78" name="Freeform 177"/>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179" name="Freeform 178"/>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solidFill>
              <a:schemeClr val="bg1"/>
            </a:solidFill>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80" name="Freeform 179"/>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81" name="Freeform 180"/>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82" name="Freeform 181"/>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solidFill>
                  <a:schemeClr val="dk1"/>
                </a:solidFill>
              </a:endParaRPr>
            </a:p>
          </p:txBody>
        </p:sp>
        <p:sp>
          <p:nvSpPr>
            <p:cNvPr id="183" name="Freeform 182"/>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84" name="Freeform 183"/>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85" name="Freeform 184"/>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86" name="Freeform 185"/>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solidFill>
                  <a:schemeClr val="dk1"/>
                </a:solidFill>
              </a:endParaRPr>
            </a:p>
          </p:txBody>
        </p:sp>
        <p:sp>
          <p:nvSpPr>
            <p:cNvPr id="187" name="Freeform 186"/>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188" name="Freeform 187"/>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solidFill>
                  <a:schemeClr val="dk1"/>
                </a:solidFill>
              </a:endParaRPr>
            </a:p>
          </p:txBody>
        </p:sp>
        <p:sp>
          <p:nvSpPr>
            <p:cNvPr id="189" name="Freeform 188"/>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90" name="Freeform 189"/>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91" name="Freeform 190"/>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92" name="Freeform 191"/>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93" name="Freeform 192"/>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94" name="Freeform 193"/>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95" name="Freeform 194"/>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solidFill>
                  <a:schemeClr val="dk1"/>
                </a:solidFill>
              </a:endParaRPr>
            </a:p>
          </p:txBody>
        </p:sp>
        <p:sp>
          <p:nvSpPr>
            <p:cNvPr id="196" name="Freeform 195"/>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197" name="Freeform 196"/>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98" name="Freeform 197"/>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199" name="Freeform 198"/>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solidFill>
                  <a:schemeClr val="lt1"/>
                </a:solidFill>
              </a:endParaRPr>
            </a:p>
          </p:txBody>
        </p:sp>
        <p:sp>
          <p:nvSpPr>
            <p:cNvPr id="200" name="Freeform 199"/>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a:p>
          </p:txBody>
        </p:sp>
        <p:sp>
          <p:nvSpPr>
            <p:cNvPr id="201" name="Freeform 200"/>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ln/>
          </p:spPr>
          <p:style>
            <a:lnRef idx="1">
              <a:schemeClr val="dk1"/>
            </a:lnRef>
            <a:fillRef idx="2">
              <a:schemeClr val="dk1"/>
            </a:fillRef>
            <a:effectRef idx="1">
              <a:schemeClr val="dk1"/>
            </a:effectRef>
            <a:fontRef idx="minor">
              <a:schemeClr val="dk1"/>
            </a:fontRef>
          </p:style>
          <p:txBody>
            <a:bodyPr/>
            <a:lstStyle/>
            <a:p>
              <a:endParaRPr lang="en-US"/>
            </a:p>
          </p:txBody>
        </p:sp>
        <p:sp>
          <p:nvSpPr>
            <p:cNvPr id="202" name="Freeform 201"/>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203" name="Freeform 202"/>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grpSp>
      <p:sp>
        <p:nvSpPr>
          <p:cNvPr id="205" name="Oval 204"/>
          <p:cNvSpPr/>
          <p:nvPr/>
        </p:nvSpPr>
        <p:spPr>
          <a:xfrm>
            <a:off x="3988742" y="3306977"/>
            <a:ext cx="815033" cy="45268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143</a:t>
            </a:r>
            <a:endParaRPr lang="fr-FR" dirty="0"/>
          </a:p>
        </p:txBody>
      </p:sp>
      <p:sp>
        <p:nvSpPr>
          <p:cNvPr id="206" name="Oval 205"/>
          <p:cNvSpPr/>
          <p:nvPr/>
        </p:nvSpPr>
        <p:spPr>
          <a:xfrm>
            <a:off x="3273673" y="3236191"/>
            <a:ext cx="646584" cy="272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endParaRPr lang="fr-FR" dirty="0"/>
          </a:p>
        </p:txBody>
      </p:sp>
      <p:sp>
        <p:nvSpPr>
          <p:cNvPr id="207" name="Oval 206"/>
          <p:cNvSpPr/>
          <p:nvPr/>
        </p:nvSpPr>
        <p:spPr>
          <a:xfrm>
            <a:off x="5338669" y="1854200"/>
            <a:ext cx="759628" cy="3660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endParaRPr lang="fr-FR" dirty="0"/>
          </a:p>
        </p:txBody>
      </p:sp>
      <p:sp>
        <p:nvSpPr>
          <p:cNvPr id="208" name="Oval 207"/>
          <p:cNvSpPr/>
          <p:nvPr/>
        </p:nvSpPr>
        <p:spPr>
          <a:xfrm>
            <a:off x="7122481" y="1492250"/>
            <a:ext cx="683258" cy="309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endParaRPr lang="fr-FR" dirty="0"/>
          </a:p>
        </p:txBody>
      </p:sp>
      <p:sp>
        <p:nvSpPr>
          <p:cNvPr id="209" name="Oval 208"/>
          <p:cNvSpPr/>
          <p:nvPr/>
        </p:nvSpPr>
        <p:spPr>
          <a:xfrm>
            <a:off x="6058930" y="4505028"/>
            <a:ext cx="713903" cy="3451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endParaRPr lang="fr-FR" dirty="0"/>
          </a:p>
        </p:txBody>
      </p:sp>
      <p:sp>
        <p:nvSpPr>
          <p:cNvPr id="210" name="Oval 209"/>
          <p:cNvSpPr/>
          <p:nvPr/>
        </p:nvSpPr>
        <p:spPr>
          <a:xfrm>
            <a:off x="4891088" y="3975100"/>
            <a:ext cx="654050" cy="27079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15</a:t>
            </a:r>
            <a:endParaRPr lang="fr-FR" dirty="0"/>
          </a:p>
        </p:txBody>
      </p:sp>
      <p:sp>
        <p:nvSpPr>
          <p:cNvPr id="211" name="Oval 210"/>
          <p:cNvSpPr/>
          <p:nvPr/>
        </p:nvSpPr>
        <p:spPr>
          <a:xfrm>
            <a:off x="4450967" y="4597400"/>
            <a:ext cx="695003" cy="38918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18</a:t>
            </a:r>
            <a:endParaRPr lang="fr-FR" dirty="0"/>
          </a:p>
        </p:txBody>
      </p:sp>
      <p:sp>
        <p:nvSpPr>
          <p:cNvPr id="212" name="Oval 211"/>
          <p:cNvSpPr/>
          <p:nvPr/>
        </p:nvSpPr>
        <p:spPr>
          <a:xfrm>
            <a:off x="3315172" y="5699245"/>
            <a:ext cx="745653" cy="42215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24</a:t>
            </a:r>
            <a:endParaRPr lang="fr-FR" dirty="0"/>
          </a:p>
        </p:txBody>
      </p:sp>
      <p:sp>
        <p:nvSpPr>
          <p:cNvPr id="213" name="Oval 212"/>
          <p:cNvSpPr/>
          <p:nvPr/>
        </p:nvSpPr>
        <p:spPr>
          <a:xfrm>
            <a:off x="6034194" y="5451175"/>
            <a:ext cx="819044" cy="4035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291</a:t>
            </a:r>
            <a:endParaRPr lang="fr-FR" dirty="0"/>
          </a:p>
        </p:txBody>
      </p:sp>
      <p:sp>
        <p:nvSpPr>
          <p:cNvPr id="214" name="Oval 213"/>
          <p:cNvSpPr/>
          <p:nvPr/>
        </p:nvSpPr>
        <p:spPr>
          <a:xfrm>
            <a:off x="2339907" y="5710740"/>
            <a:ext cx="823357" cy="4233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261</a:t>
            </a:r>
            <a:endParaRPr lang="fr-FR" dirty="0"/>
          </a:p>
        </p:txBody>
      </p:sp>
      <p:sp>
        <p:nvSpPr>
          <p:cNvPr id="215" name="Oval 214"/>
          <p:cNvSpPr/>
          <p:nvPr/>
        </p:nvSpPr>
        <p:spPr>
          <a:xfrm>
            <a:off x="5420332" y="2874117"/>
            <a:ext cx="735203" cy="3365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41</a:t>
            </a:r>
            <a:endParaRPr lang="fr-FR" dirty="0"/>
          </a:p>
        </p:txBody>
      </p:sp>
      <p:sp>
        <p:nvSpPr>
          <p:cNvPr id="216" name="Oval 215"/>
          <p:cNvSpPr/>
          <p:nvPr/>
        </p:nvSpPr>
        <p:spPr>
          <a:xfrm>
            <a:off x="7627466" y="5955453"/>
            <a:ext cx="646584" cy="272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endParaRPr lang="fr-FR" dirty="0"/>
          </a:p>
        </p:txBody>
      </p:sp>
      <p:sp>
        <p:nvSpPr>
          <p:cNvPr id="217" name="Oval 216"/>
          <p:cNvSpPr/>
          <p:nvPr/>
        </p:nvSpPr>
        <p:spPr>
          <a:xfrm>
            <a:off x="3006381" y="1387968"/>
            <a:ext cx="646584" cy="272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endParaRPr lang="fr-FR" dirty="0"/>
          </a:p>
        </p:txBody>
      </p:sp>
      <p:grpSp>
        <p:nvGrpSpPr>
          <p:cNvPr id="218" name="Group 217"/>
          <p:cNvGrpSpPr/>
          <p:nvPr/>
        </p:nvGrpSpPr>
        <p:grpSpPr>
          <a:xfrm>
            <a:off x="661771" y="4200152"/>
            <a:ext cx="1663849" cy="1612900"/>
            <a:chOff x="4614121" y="2393950"/>
            <a:chExt cx="1663849" cy="1612900"/>
          </a:xfrm>
        </p:grpSpPr>
        <p:sp>
          <p:nvSpPr>
            <p:cNvPr id="219" name="Oval 218"/>
            <p:cNvSpPr/>
            <p:nvPr/>
          </p:nvSpPr>
          <p:spPr>
            <a:xfrm>
              <a:off x="4614121" y="2393950"/>
              <a:ext cx="1663849" cy="1612900"/>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20" name="Freeform 2"/>
            <p:cNvSpPr>
              <a:spLocks noChangeArrowheads="1"/>
            </p:cNvSpPr>
            <p:nvPr/>
          </p:nvSpPr>
          <p:spPr bwMode="auto">
            <a:xfrm>
              <a:off x="5217614" y="2466675"/>
              <a:ext cx="456861" cy="1457625"/>
            </a:xfrm>
            <a:custGeom>
              <a:avLst/>
              <a:gdLst>
                <a:gd name="T0" fmla="*/ 2147483646 w 4465"/>
                <a:gd name="T1" fmla="*/ 2147483646 h 14254"/>
                <a:gd name="T2" fmla="*/ 2147483646 w 4465"/>
                <a:gd name="T3" fmla="*/ 2147483646 h 14254"/>
                <a:gd name="T4" fmla="*/ 2147483646 w 4465"/>
                <a:gd name="T5" fmla="*/ 2147483646 h 14254"/>
                <a:gd name="T6" fmla="*/ 2147483646 w 4465"/>
                <a:gd name="T7" fmla="*/ 2147483646 h 14254"/>
                <a:gd name="T8" fmla="*/ 2147483646 w 4465"/>
                <a:gd name="T9" fmla="*/ 0 h 14254"/>
                <a:gd name="T10" fmla="*/ 2147483646 w 4465"/>
                <a:gd name="T11" fmla="*/ 2147483646 h 14254"/>
                <a:gd name="T12" fmla="*/ 2147483646 w 4465"/>
                <a:gd name="T13" fmla="*/ 2147483646 h 14254"/>
                <a:gd name="T14" fmla="*/ 2147483646 w 4465"/>
                <a:gd name="T15" fmla="*/ 2147483646 h 14254"/>
                <a:gd name="T16" fmla="*/ 2147483646 w 4465"/>
                <a:gd name="T17" fmla="*/ 2147483646 h 14254"/>
                <a:gd name="T18" fmla="*/ 2147483646 w 4465"/>
                <a:gd name="T19" fmla="*/ 2147483646 h 14254"/>
                <a:gd name="T20" fmla="*/ 2147483646 w 4465"/>
                <a:gd name="T21" fmla="*/ 2147483646 h 14254"/>
                <a:gd name="T22" fmla="*/ 2147483646 w 4465"/>
                <a:gd name="T23" fmla="*/ 2147483646 h 14254"/>
                <a:gd name="T24" fmla="*/ 2147483646 w 4465"/>
                <a:gd name="T25" fmla="*/ 2147483646 h 14254"/>
                <a:gd name="T26" fmla="*/ 2147483646 w 4465"/>
                <a:gd name="T27" fmla="*/ 2147483646 h 14254"/>
                <a:gd name="T28" fmla="*/ 2147483646 w 4465"/>
                <a:gd name="T29" fmla="*/ 2147483646 h 14254"/>
                <a:gd name="T30" fmla="*/ 2147483646 w 4465"/>
                <a:gd name="T31" fmla="*/ 2147483646 h 14254"/>
                <a:gd name="T32" fmla="*/ 2147483646 w 4465"/>
                <a:gd name="T33" fmla="*/ 2147483646 h 14254"/>
                <a:gd name="T34" fmla="*/ 2147483646 w 4465"/>
                <a:gd name="T35" fmla="*/ 2147483646 h 14254"/>
                <a:gd name="T36" fmla="*/ 2147483646 w 4465"/>
                <a:gd name="T37" fmla="*/ 2147483646 h 14254"/>
                <a:gd name="T38" fmla="*/ 2147483646 w 4465"/>
                <a:gd name="T39" fmla="*/ 2147483646 h 14254"/>
                <a:gd name="T40" fmla="*/ 2147483646 w 4465"/>
                <a:gd name="T41" fmla="*/ 2147483646 h 14254"/>
                <a:gd name="T42" fmla="*/ 2147483646 w 4465"/>
                <a:gd name="T43" fmla="*/ 2147483646 h 14254"/>
                <a:gd name="T44" fmla="*/ 2147483646 w 4465"/>
                <a:gd name="T45" fmla="*/ 2147483646 h 14254"/>
                <a:gd name="T46" fmla="*/ 2147483646 w 4465"/>
                <a:gd name="T47" fmla="*/ 2147483646 h 14254"/>
                <a:gd name="T48" fmla="*/ 2147483646 w 4465"/>
                <a:gd name="T49" fmla="*/ 2147483646 h 14254"/>
                <a:gd name="T50" fmla="*/ 2147483646 w 4465"/>
                <a:gd name="T51" fmla="*/ 2147483646 h 14254"/>
                <a:gd name="T52" fmla="*/ 2147483646 w 4465"/>
                <a:gd name="T53" fmla="*/ 2147483646 h 14254"/>
                <a:gd name="T54" fmla="*/ 2147483646 w 4465"/>
                <a:gd name="T55" fmla="*/ 2147483646 h 14254"/>
                <a:gd name="T56" fmla="*/ 2147483646 w 4465"/>
                <a:gd name="T57" fmla="*/ 2147483646 h 14254"/>
                <a:gd name="T58" fmla="*/ 0 w 4465"/>
                <a:gd name="T59" fmla="*/ 2147483646 h 14254"/>
                <a:gd name="T60" fmla="*/ 2147483646 w 4465"/>
                <a:gd name="T61" fmla="*/ 2147483646 h 14254"/>
                <a:gd name="T62" fmla="*/ 2147483646 w 4465"/>
                <a:gd name="T63" fmla="*/ 2147483646 h 14254"/>
                <a:gd name="T64" fmla="*/ 2147483646 w 4465"/>
                <a:gd name="T65" fmla="*/ 2147483646 h 14254"/>
                <a:gd name="T66" fmla="*/ 2147483646 w 4465"/>
                <a:gd name="T67" fmla="*/ 2147483646 h 14254"/>
                <a:gd name="T68" fmla="*/ 2147483646 w 4465"/>
                <a:gd name="T69" fmla="*/ 2147483646 h 14254"/>
                <a:gd name="T70" fmla="*/ 2147483646 w 4465"/>
                <a:gd name="T71" fmla="*/ 2147483646 h 14254"/>
                <a:gd name="T72" fmla="*/ 2147483646 w 4465"/>
                <a:gd name="T73" fmla="*/ 2147483646 h 14254"/>
                <a:gd name="T74" fmla="*/ 2147483646 w 4465"/>
                <a:gd name="T75" fmla="*/ 2147483646 h 14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65" h="14254">
                  <a:moveTo>
                    <a:pt x="2287" y="809"/>
                  </a:moveTo>
                  <a:lnTo>
                    <a:pt x="2548" y="853"/>
                  </a:lnTo>
                  <a:lnTo>
                    <a:pt x="2701" y="766"/>
                  </a:lnTo>
                  <a:lnTo>
                    <a:pt x="2874" y="766"/>
                  </a:lnTo>
                  <a:lnTo>
                    <a:pt x="2962" y="875"/>
                  </a:lnTo>
                  <a:lnTo>
                    <a:pt x="3092" y="875"/>
                  </a:lnTo>
                  <a:lnTo>
                    <a:pt x="3223" y="809"/>
                  </a:lnTo>
                  <a:lnTo>
                    <a:pt x="3376" y="787"/>
                  </a:lnTo>
                  <a:lnTo>
                    <a:pt x="3550" y="503"/>
                  </a:lnTo>
                  <a:lnTo>
                    <a:pt x="3593" y="0"/>
                  </a:lnTo>
                  <a:lnTo>
                    <a:pt x="3768" y="240"/>
                  </a:lnTo>
                  <a:lnTo>
                    <a:pt x="3942" y="153"/>
                  </a:lnTo>
                  <a:lnTo>
                    <a:pt x="4095" y="131"/>
                  </a:lnTo>
                  <a:lnTo>
                    <a:pt x="4444" y="700"/>
                  </a:lnTo>
                  <a:lnTo>
                    <a:pt x="4464" y="1313"/>
                  </a:lnTo>
                  <a:lnTo>
                    <a:pt x="4313" y="1773"/>
                  </a:lnTo>
                  <a:lnTo>
                    <a:pt x="3964" y="2277"/>
                  </a:lnTo>
                  <a:lnTo>
                    <a:pt x="3593" y="2452"/>
                  </a:lnTo>
                  <a:lnTo>
                    <a:pt x="3529" y="3130"/>
                  </a:lnTo>
                  <a:lnTo>
                    <a:pt x="3573" y="4181"/>
                  </a:lnTo>
                  <a:lnTo>
                    <a:pt x="3550" y="4619"/>
                  </a:lnTo>
                  <a:cubicBezTo>
                    <a:pt x="3550" y="4619"/>
                    <a:pt x="3485" y="4991"/>
                    <a:pt x="3485" y="5079"/>
                  </a:cubicBezTo>
                  <a:lnTo>
                    <a:pt x="3485" y="5604"/>
                  </a:lnTo>
                  <a:cubicBezTo>
                    <a:pt x="3485" y="5692"/>
                    <a:pt x="3376" y="7006"/>
                    <a:pt x="3376" y="7006"/>
                  </a:cubicBezTo>
                  <a:lnTo>
                    <a:pt x="3136" y="7683"/>
                  </a:lnTo>
                  <a:lnTo>
                    <a:pt x="3245" y="8078"/>
                  </a:lnTo>
                  <a:lnTo>
                    <a:pt x="3245" y="8385"/>
                  </a:lnTo>
                  <a:lnTo>
                    <a:pt x="3158" y="8712"/>
                  </a:lnTo>
                  <a:lnTo>
                    <a:pt x="3136" y="8888"/>
                  </a:lnTo>
                  <a:cubicBezTo>
                    <a:pt x="3136" y="8888"/>
                    <a:pt x="3048" y="8975"/>
                    <a:pt x="3006" y="9063"/>
                  </a:cubicBezTo>
                  <a:cubicBezTo>
                    <a:pt x="2962" y="9150"/>
                    <a:pt x="2962" y="9479"/>
                    <a:pt x="2962" y="9479"/>
                  </a:cubicBezTo>
                  <a:lnTo>
                    <a:pt x="2809" y="9764"/>
                  </a:lnTo>
                  <a:lnTo>
                    <a:pt x="2613" y="10115"/>
                  </a:lnTo>
                  <a:lnTo>
                    <a:pt x="2548" y="10465"/>
                  </a:lnTo>
                  <a:lnTo>
                    <a:pt x="2461" y="10881"/>
                  </a:lnTo>
                  <a:lnTo>
                    <a:pt x="2504" y="11121"/>
                  </a:lnTo>
                  <a:lnTo>
                    <a:pt x="2418" y="11384"/>
                  </a:lnTo>
                  <a:lnTo>
                    <a:pt x="2418" y="11997"/>
                  </a:lnTo>
                  <a:lnTo>
                    <a:pt x="2504" y="12281"/>
                  </a:lnTo>
                  <a:lnTo>
                    <a:pt x="2308" y="12698"/>
                  </a:lnTo>
                  <a:lnTo>
                    <a:pt x="2243" y="13201"/>
                  </a:lnTo>
                  <a:lnTo>
                    <a:pt x="2156" y="13596"/>
                  </a:lnTo>
                  <a:lnTo>
                    <a:pt x="2026" y="14099"/>
                  </a:lnTo>
                  <a:lnTo>
                    <a:pt x="1938" y="14253"/>
                  </a:lnTo>
                  <a:lnTo>
                    <a:pt x="1743" y="14033"/>
                  </a:lnTo>
                  <a:lnTo>
                    <a:pt x="1547" y="13354"/>
                  </a:lnTo>
                  <a:lnTo>
                    <a:pt x="1438" y="12720"/>
                  </a:lnTo>
                  <a:lnTo>
                    <a:pt x="1285" y="11997"/>
                  </a:lnTo>
                  <a:lnTo>
                    <a:pt x="1046" y="11100"/>
                  </a:lnTo>
                  <a:lnTo>
                    <a:pt x="827" y="10925"/>
                  </a:lnTo>
                  <a:lnTo>
                    <a:pt x="827" y="10640"/>
                  </a:lnTo>
                  <a:lnTo>
                    <a:pt x="718" y="10442"/>
                  </a:lnTo>
                  <a:lnTo>
                    <a:pt x="697" y="10048"/>
                  </a:lnTo>
                  <a:lnTo>
                    <a:pt x="588" y="9720"/>
                  </a:lnTo>
                  <a:lnTo>
                    <a:pt x="196" y="8319"/>
                  </a:lnTo>
                  <a:lnTo>
                    <a:pt x="0" y="7509"/>
                  </a:lnTo>
                  <a:lnTo>
                    <a:pt x="217" y="7028"/>
                  </a:lnTo>
                  <a:lnTo>
                    <a:pt x="610" y="6590"/>
                  </a:lnTo>
                  <a:lnTo>
                    <a:pt x="784" y="6240"/>
                  </a:lnTo>
                  <a:lnTo>
                    <a:pt x="958" y="5824"/>
                  </a:lnTo>
                  <a:lnTo>
                    <a:pt x="1154" y="5298"/>
                  </a:lnTo>
                  <a:lnTo>
                    <a:pt x="1351" y="4773"/>
                  </a:lnTo>
                  <a:lnTo>
                    <a:pt x="1416" y="4422"/>
                  </a:lnTo>
                  <a:lnTo>
                    <a:pt x="1721" y="3086"/>
                  </a:lnTo>
                  <a:lnTo>
                    <a:pt x="1830" y="2452"/>
                  </a:lnTo>
                  <a:cubicBezTo>
                    <a:pt x="1830" y="2452"/>
                    <a:pt x="1852" y="1948"/>
                    <a:pt x="1961" y="1969"/>
                  </a:cubicBezTo>
                  <a:cubicBezTo>
                    <a:pt x="2069" y="1992"/>
                    <a:pt x="2222" y="1707"/>
                    <a:pt x="2222" y="1707"/>
                  </a:cubicBezTo>
                  <a:lnTo>
                    <a:pt x="2265" y="1510"/>
                  </a:lnTo>
                  <a:lnTo>
                    <a:pt x="2287" y="1313"/>
                  </a:lnTo>
                  <a:lnTo>
                    <a:pt x="2374" y="941"/>
                  </a:lnTo>
                  <a:lnTo>
                    <a:pt x="2287" y="809"/>
                  </a:lnTo>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GB">
                <a:solidFill>
                  <a:schemeClr val="lt1"/>
                </a:solidFill>
              </a:endParaRPr>
            </a:p>
          </p:txBody>
        </p:sp>
      </p:grpSp>
      <p:sp>
        <p:nvSpPr>
          <p:cNvPr id="221" name="Oval 220"/>
          <p:cNvSpPr/>
          <p:nvPr/>
        </p:nvSpPr>
        <p:spPr>
          <a:xfrm>
            <a:off x="1287494" y="5067300"/>
            <a:ext cx="683258" cy="309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fr-FR" dirty="0"/>
          </a:p>
        </p:txBody>
      </p:sp>
      <p:sp>
        <p:nvSpPr>
          <p:cNvPr id="222" name="TextBox 221"/>
          <p:cNvSpPr txBox="1"/>
          <p:nvPr/>
        </p:nvSpPr>
        <p:spPr>
          <a:xfrm>
            <a:off x="3315172" y="214330"/>
            <a:ext cx="3440365" cy="1138773"/>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lt-LT" sz="2800" b="1" dirty="0">
                <a:solidFill>
                  <a:schemeClr val="accent1">
                    <a:lumMod val="50000"/>
                  </a:schemeClr>
                </a:solidFill>
                <a:latin typeface="+mj-lt"/>
              </a:rPr>
              <a:t>Užblokuota iš viso </a:t>
            </a:r>
          </a:p>
          <a:p>
            <a:pPr algn="ctr"/>
            <a:r>
              <a:rPr lang="nl-BE" sz="4000" b="1" dirty="0">
                <a:solidFill>
                  <a:schemeClr val="accent1">
                    <a:lumMod val="50000"/>
                  </a:schemeClr>
                </a:solidFill>
                <a:latin typeface="+mj-lt"/>
              </a:rPr>
              <a:t>840</a:t>
            </a:r>
          </a:p>
        </p:txBody>
      </p:sp>
      <p:sp>
        <p:nvSpPr>
          <p:cNvPr id="223" name="Oval 222"/>
          <p:cNvSpPr/>
          <p:nvPr/>
        </p:nvSpPr>
        <p:spPr>
          <a:xfrm>
            <a:off x="8173721" y="1989600"/>
            <a:ext cx="683258" cy="4170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25</a:t>
            </a:r>
            <a:endParaRPr lang="fr-FR" dirty="0"/>
          </a:p>
        </p:txBody>
      </p:sp>
    </p:spTree>
    <p:extLst>
      <p:ext uri="{BB962C8B-B14F-4D97-AF65-F5344CB8AC3E}">
        <p14:creationId xmlns:p14="http://schemas.microsoft.com/office/powerpoint/2010/main" val="899637267"/>
      </p:ext>
    </p:extLst>
  </p:cSld>
  <p:clrMapOvr>
    <a:masterClrMapping/>
  </p:clrMapOvr>
</p:sld>
</file>

<file path=ppt/theme/theme1.xml><?xml version="1.0" encoding="utf-8"?>
<a:theme xmlns:a="http://schemas.openxmlformats.org/drawingml/2006/main" name="AAA">
  <a:themeElements>
    <a:clrScheme name="AAA theme colors">
      <a:dk1>
        <a:sysClr val="windowText" lastClr="000000"/>
      </a:dk1>
      <a:lt1>
        <a:sysClr val="window" lastClr="FFFFFF"/>
      </a:lt1>
      <a:dk2>
        <a:srgbClr val="1F497D"/>
      </a:dk2>
      <a:lt2>
        <a:srgbClr val="FFFFFF"/>
      </a:lt2>
      <a:accent1>
        <a:srgbClr val="CCE2DF"/>
      </a:accent1>
      <a:accent2>
        <a:srgbClr val="A7CFCA"/>
      </a:accent2>
      <a:accent3>
        <a:srgbClr val="56B0A8"/>
      </a:accent3>
      <a:accent4>
        <a:srgbClr val="00675E"/>
      </a:accent4>
      <a:accent5>
        <a:srgbClr val="00413D"/>
      </a:accent5>
      <a:accent6>
        <a:srgbClr val="002622"/>
      </a:accent6>
      <a:hlink>
        <a:srgbClr val="0000FF"/>
      </a:hlink>
      <a:folHlink>
        <a:srgbClr val="800080"/>
      </a:folHlink>
    </a:clrScheme>
    <a:fontScheme name="AA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A theme">
  <a:themeElements>
    <a:clrScheme name="AAA theme colors">
      <a:dk1>
        <a:sysClr val="windowText" lastClr="000000"/>
      </a:dk1>
      <a:lt1>
        <a:sysClr val="window" lastClr="FFFFFF"/>
      </a:lt1>
      <a:dk2>
        <a:srgbClr val="1F497D"/>
      </a:dk2>
      <a:lt2>
        <a:srgbClr val="FFFFFF"/>
      </a:lt2>
      <a:accent1>
        <a:srgbClr val="CCE2DF"/>
      </a:accent1>
      <a:accent2>
        <a:srgbClr val="A7CFCA"/>
      </a:accent2>
      <a:accent3>
        <a:srgbClr val="56B0A8"/>
      </a:accent3>
      <a:accent4>
        <a:srgbClr val="00675E"/>
      </a:accent4>
      <a:accent5>
        <a:srgbClr val="00413D"/>
      </a:accent5>
      <a:accent6>
        <a:srgbClr val="002622"/>
      </a:accent6>
      <a:hlink>
        <a:srgbClr val="0000FF"/>
      </a:hlink>
      <a:folHlink>
        <a:srgbClr val="800080"/>
      </a:folHlink>
    </a:clrScheme>
    <a:fontScheme name="AA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AAA</Template>
  <TotalTime>1564</TotalTime>
  <Words>634</Words>
  <Application>Microsoft Office PowerPoint</Application>
  <PresentationFormat>On-screen Show (4:3)</PresentationFormat>
  <Paragraphs>124</Paragraphs>
  <Slides>15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Times New Roman</vt:lpstr>
      <vt:lpstr>AAA</vt:lpstr>
      <vt:lpstr>AAA theme</vt:lpstr>
      <vt:lpstr>Nelegalių interneto svetainių blokavimas – efektyviausias kovos būdas</vt:lpstr>
      <vt:lpstr>ES reguliavimas:  Autorių teisių direktyvos 8(3) straipsnis</vt:lpstr>
      <vt:lpstr>ES reguliavimas:  Autorių teisių direktyvos 8(3) straipsnis</vt:lpstr>
      <vt:lpstr>LT reguliavimas:  Autorių teisių įstatymo 78 straipsnis</vt:lpstr>
      <vt:lpstr>LT reguliavimas:  Autorių teisių įstatymo 78 straipsnis</vt:lpstr>
      <vt:lpstr>LT reguliavimas:  Autorių teisių įstatymo 78 straipsnis</vt:lpstr>
      <vt:lpstr>ESTT praktika</vt:lpstr>
      <vt:lpstr>ESTT būsimos bylos</vt:lpstr>
      <vt:lpstr>Blokavimas: europinė ir tarptautinė patirtis</vt:lpstr>
      <vt:lpstr>Globalios tendencijos</vt:lpstr>
      <vt:lpstr>Statistika - Europa</vt:lpstr>
      <vt:lpstr>Statistika - Europa</vt:lpstr>
      <vt:lpstr>Statistika - Europa</vt:lpstr>
      <vt:lpstr>Šalys - lyderės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evelina</dc:creator>
  <cp:lastModifiedBy>Andrius Iškauskas</cp:lastModifiedBy>
  <cp:revision>235</cp:revision>
  <cp:lastPrinted>2016-01-14T14:17:25Z</cp:lastPrinted>
  <dcterms:created xsi:type="dcterms:W3CDTF">2009-12-09T14:38:12Z</dcterms:created>
  <dcterms:modified xsi:type="dcterms:W3CDTF">2016-05-30T14:18:17Z</dcterms:modified>
</cp:coreProperties>
</file>