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1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812" r:id="rId2"/>
    <p:sldMasterId id="2147483822" r:id="rId3"/>
    <p:sldMasterId id="2147483866" r:id="rId4"/>
    <p:sldMasterId id="2147484663" r:id="rId5"/>
    <p:sldMasterId id="2147484669" r:id="rId6"/>
    <p:sldMasterId id="2147484673" r:id="rId7"/>
    <p:sldMasterId id="2147484681" r:id="rId8"/>
    <p:sldMasterId id="2147484685" r:id="rId9"/>
    <p:sldMasterId id="2147484709" r:id="rId10"/>
    <p:sldMasterId id="2147484713" r:id="rId11"/>
    <p:sldMasterId id="2147484763" r:id="rId12"/>
    <p:sldMasterId id="2147484767" r:id="rId13"/>
    <p:sldMasterId id="2147484807" r:id="rId14"/>
    <p:sldMasterId id="2147484809" r:id="rId15"/>
    <p:sldMasterId id="2147484815" r:id="rId16"/>
    <p:sldMasterId id="2147484818" r:id="rId17"/>
    <p:sldMasterId id="2147484830" r:id="rId18"/>
    <p:sldMasterId id="2147484844" r:id="rId19"/>
    <p:sldMasterId id="2147484848" r:id="rId20"/>
    <p:sldMasterId id="2147484852" r:id="rId21"/>
    <p:sldMasterId id="2147484867" r:id="rId22"/>
    <p:sldMasterId id="2147484872" r:id="rId23"/>
    <p:sldMasterId id="2147484892" r:id="rId24"/>
  </p:sldMasterIdLst>
  <p:notesMasterIdLst>
    <p:notesMasterId r:id="rId33"/>
  </p:notesMasterIdLst>
  <p:handoutMasterIdLst>
    <p:handoutMasterId r:id="rId34"/>
  </p:handoutMasterIdLst>
  <p:sldIdLst>
    <p:sldId id="576" r:id="rId25"/>
    <p:sldId id="616" r:id="rId26"/>
    <p:sldId id="545" r:id="rId27"/>
    <p:sldId id="640" r:id="rId28"/>
    <p:sldId id="636" r:id="rId29"/>
    <p:sldId id="608" r:id="rId30"/>
    <p:sldId id="610" r:id="rId31"/>
    <p:sldId id="642" r:id="rId32"/>
  </p:sldIdLst>
  <p:sldSz cx="9144000" cy="5143500" type="screen16x9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1pPr>
    <a:lvl2pPr marL="455290" indent="1588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2pPr>
    <a:lvl3pPr marL="912168" indent="1588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3pPr>
    <a:lvl4pPr marL="1369043" indent="1588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4pPr>
    <a:lvl5pPr marL="1825918" indent="1588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5pPr>
    <a:lvl6pPr marL="2284380" algn="l" defTabSz="913753" rtl="0" eaLnBrk="1" latinLnBrk="0" hangingPunct="1">
      <a:defRPr sz="28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6pPr>
    <a:lvl7pPr marL="2741257" algn="l" defTabSz="913753" rtl="0" eaLnBrk="1" latinLnBrk="0" hangingPunct="1">
      <a:defRPr sz="28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7pPr>
    <a:lvl8pPr marL="3198134" algn="l" defTabSz="913753" rtl="0" eaLnBrk="1" latinLnBrk="0" hangingPunct="1">
      <a:defRPr sz="28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8pPr>
    <a:lvl9pPr marL="3655010" algn="l" defTabSz="913753" rtl="0" eaLnBrk="1" latinLnBrk="0" hangingPunct="1">
      <a:defRPr sz="2800" kern="1200">
        <a:solidFill>
          <a:schemeClr val="tx1"/>
        </a:solidFill>
        <a:latin typeface="Georgia" pitchFamily="18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ddellC" initials="C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FF"/>
    <a:srgbClr val="FFFFFF"/>
    <a:srgbClr val="000000"/>
    <a:srgbClr val="002164"/>
    <a:srgbClr val="004E7F"/>
    <a:srgbClr val="005FC3"/>
    <a:srgbClr val="C1CFD5"/>
    <a:srgbClr val="002060"/>
    <a:srgbClr val="CCECFF"/>
    <a:srgbClr val="96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4324" autoAdjust="0"/>
  </p:normalViewPr>
  <p:slideViewPr>
    <p:cSldViewPr>
      <p:cViewPr>
        <p:scale>
          <a:sx n="80" d="100"/>
          <a:sy n="80" d="100"/>
        </p:scale>
        <p:origin x="-966" y="-168"/>
      </p:cViewPr>
      <p:guideLst>
        <p:guide orient="horz"/>
        <p:guide orient="horz" pos="3239"/>
        <p:guide orient="horz" pos="940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"/>
    </p:cViewPr>
  </p:sorterViewPr>
  <p:notesViewPr>
    <p:cSldViewPr>
      <p:cViewPr varScale="1">
        <p:scale>
          <a:sx n="76" d="100"/>
          <a:sy n="76" d="100"/>
        </p:scale>
        <p:origin x="-221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fld id="{6CD9D0D5-F1D3-4D32-A12A-265312EB720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1400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5406"/>
            <a:ext cx="5438748" cy="446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507333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Arial" charset="0"/>
      </a:defRPr>
    </a:lvl1pPr>
    <a:lvl2pPr marL="4552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Arial" charset="0"/>
      </a:defRPr>
    </a:lvl2pPr>
    <a:lvl3pPr marL="9121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Arial" charset="0"/>
      </a:defRPr>
    </a:lvl3pPr>
    <a:lvl4pPr marL="136904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Arial" charset="0"/>
      </a:defRPr>
    </a:lvl4pPr>
    <a:lvl5pPr marL="18259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Arial" charset="0"/>
      </a:defRPr>
    </a:lvl5pPr>
    <a:lvl6pPr marL="2284126" algn="l" defTabSz="4568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952" algn="l" defTabSz="4568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778" algn="l" defTabSz="4568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03" algn="l" defTabSz="4568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  <a:noFill/>
        </p:spPr>
        <p:txBody>
          <a:bodyPr/>
          <a:lstStyle/>
          <a:p>
            <a:fld id="{46A02AFB-6A70-4613-8E50-1587D7794135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>
              <a:latin typeface="Times New Roman" pitchFamily="18" charset="0"/>
            </a:endParaRPr>
          </a:p>
          <a:p>
            <a:pPr>
              <a:defRPr/>
            </a:pPr>
            <a:endParaRPr lang="de-DE" sz="1200" baseline="0" dirty="0" smtClean="0">
              <a:latin typeface="Times New Roman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/>
          <a:lstStyle/>
          <a:p>
            <a:fld id="{9E3F5789-7755-4A44-A58F-EF7A096C0C45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61938" marR="0" indent="-26193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lang="en-US" sz="1200" kern="0" dirty="0" smtClean="0">
              <a:solidFill>
                <a:srgbClr val="009BFF"/>
              </a:solidFill>
              <a:latin typeface="Georgia"/>
              <a:ea typeface="ＭＳ Ｐゴシック" charset="0"/>
              <a:cs typeface="Arial" pitchFamily="34" charset="0"/>
            </a:endParaRPr>
          </a:p>
          <a:p>
            <a:pPr marL="261938" marR="0" indent="-26193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lang="de-DE" sz="1200" kern="0" dirty="0" smtClean="0">
              <a:solidFill>
                <a:srgbClr val="009BFF"/>
              </a:solidFill>
              <a:latin typeface="Georgia"/>
              <a:ea typeface="ＭＳ Ｐゴシック" charset="0"/>
              <a:cs typeface="Arial" pitchFamily="34" charset="0"/>
            </a:endParaRPr>
          </a:p>
          <a:p>
            <a:pPr marL="261938" indent="-261938">
              <a:spcAft>
                <a:spcPts val="2400"/>
              </a:spcAft>
              <a:buNone/>
            </a:pPr>
            <a:endParaRPr lang="de-DE" sz="1200" b="0" dirty="0" smtClean="0">
              <a:solidFill>
                <a:schemeClr val="tx1"/>
              </a:solidFill>
            </a:endParaRPr>
          </a:p>
          <a:p>
            <a:endParaRPr lang="de-DE" dirty="0" smtClean="0">
              <a:latin typeface="Times New Roman" pitchFamily="18" charset="0"/>
            </a:endParaRPr>
          </a:p>
        </p:txBody>
      </p:sp>
      <p:sp>
        <p:nvSpPr>
          <p:cNvPr id="108548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E2C0041-CBF7-4A6E-80BB-04D1DB29CB3F}" type="slidenum">
              <a:rPr lang="de-DE">
                <a:solidFill>
                  <a:srgbClr val="000000"/>
                </a:solidFill>
              </a:rPr>
              <a:pPr/>
              <a:t>3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z="2500" dirty="0" smtClean="0">
              <a:latin typeface="Helvetica" charset="0"/>
              <a:ea typeface="ＭＳ Ｐゴシック" pitchFamily="34" charset="-128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z="2500" dirty="0" smtClean="0">
              <a:latin typeface="Helvetica" charset="0"/>
              <a:ea typeface="ＭＳ Ｐゴシック" pitchFamily="34" charset="-128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61938" marR="0" indent="-26193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lang="en-US" sz="1200" kern="0" dirty="0" smtClean="0">
              <a:solidFill>
                <a:srgbClr val="009BFF"/>
              </a:solidFill>
              <a:latin typeface="Georgia"/>
              <a:ea typeface="ＭＳ Ｐゴシック" charset="0"/>
              <a:cs typeface="Arial" pitchFamily="34" charset="0"/>
            </a:endParaRPr>
          </a:p>
          <a:p>
            <a:pPr marL="261938" marR="0" indent="-26193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lang="de-DE" sz="1200" kern="0" dirty="0" smtClean="0">
              <a:solidFill>
                <a:srgbClr val="009BFF"/>
              </a:solidFill>
              <a:latin typeface="Georgia"/>
              <a:ea typeface="ＭＳ Ｐゴシック" charset="0"/>
              <a:cs typeface="Arial" pitchFamily="34" charset="0"/>
            </a:endParaRPr>
          </a:p>
          <a:p>
            <a:pPr marL="261938" indent="-261938">
              <a:spcAft>
                <a:spcPts val="2400"/>
              </a:spcAft>
              <a:buNone/>
            </a:pPr>
            <a:endParaRPr lang="de-DE" sz="1200" b="0" dirty="0" smtClean="0">
              <a:solidFill>
                <a:schemeClr val="tx1"/>
              </a:solidFill>
            </a:endParaRPr>
          </a:p>
          <a:p>
            <a:endParaRPr lang="de-DE" dirty="0" smtClean="0">
              <a:latin typeface="Times New Roman" pitchFamily="18" charset="0"/>
            </a:endParaRPr>
          </a:p>
        </p:txBody>
      </p:sp>
      <p:sp>
        <p:nvSpPr>
          <p:cNvPr id="108548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E2C0041-CBF7-4A6E-80BB-04D1DB29CB3F}" type="slidenum">
              <a:rPr lang="de-DE">
                <a:solidFill>
                  <a:srgbClr val="000000"/>
                </a:solidFill>
              </a:rPr>
              <a:pPr/>
              <a:t>8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nmast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5"/>
          <p:cNvSpPr>
            <a:spLocks noChangeArrowheads="1"/>
          </p:cNvSpPr>
          <p:nvPr userDrawn="1"/>
        </p:nvSpPr>
        <p:spPr bwMode="auto">
          <a:xfrm>
            <a:off x="190500" y="3723879"/>
            <a:ext cx="8763000" cy="1229122"/>
          </a:xfrm>
          <a:prstGeom prst="rect">
            <a:avLst/>
          </a:prstGeom>
          <a:solidFill>
            <a:srgbClr val="009BFF"/>
          </a:solidFill>
          <a:ln w="9525">
            <a:noFill/>
            <a:miter lim="800000"/>
            <a:headEnd/>
            <a:tailEnd/>
          </a:ln>
        </p:spPr>
        <p:txBody>
          <a:bodyPr wrap="none" lIns="91365" tIns="45685" rIns="91365" bIns="45685" anchor="ctr"/>
          <a:lstStyle/>
          <a:p>
            <a:endParaRPr lang="de-DE"/>
          </a:p>
        </p:txBody>
      </p:sp>
      <p:pic>
        <p:nvPicPr>
          <p:cNvPr id="6" name="Bild 10" descr="DW-DeutscheWelle-L-RGB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" y="215900"/>
            <a:ext cx="15446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ildplatzhalter 2"/>
          <p:cNvSpPr>
            <a:spLocks noGrp="1"/>
          </p:cNvSpPr>
          <p:nvPr>
            <p:ph type="pic" sz="quarter" idx="10"/>
          </p:nvPr>
        </p:nvSpPr>
        <p:spPr>
          <a:xfrm>
            <a:off x="190500" y="825503"/>
            <a:ext cx="8763000" cy="2898379"/>
          </a:xfrm>
          <a:prstGeom prst="rect">
            <a:avLst/>
          </a:prstGeom>
          <a:solidFill>
            <a:srgbClr val="B5C6CE"/>
          </a:solidFill>
        </p:spPr>
        <p:txBody>
          <a:bodyPr lIns="91365" tIns="45685" rIns="91365" bIns="45685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noProof="0" dirty="0"/>
          </a:p>
          <a:p>
            <a:pPr lvl="0"/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10" name="Titelplatzhalter 2"/>
          <p:cNvSpPr>
            <a:spLocks noGrp="1"/>
          </p:cNvSpPr>
          <p:nvPr>
            <p:ph type="title"/>
          </p:nvPr>
        </p:nvSpPr>
        <p:spPr>
          <a:xfrm>
            <a:off x="457201" y="3808667"/>
            <a:ext cx="7366000" cy="49164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2600" y="4445196"/>
            <a:ext cx="7366000" cy="5028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defRPr sz="1800"/>
            </a:lvl1pPr>
          </a:lstStyle>
          <a:p>
            <a:pPr lvl="0"/>
            <a:r>
              <a:rPr lang="de-DE" noProof="0" dirty="0" smtClean="0"/>
              <a:t>Master-Untertitelformat bearbeiten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636077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74191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nmaster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5"/>
          <p:cNvSpPr>
            <a:spLocks noChangeArrowheads="1"/>
          </p:cNvSpPr>
          <p:nvPr userDrawn="1"/>
        </p:nvSpPr>
        <p:spPr bwMode="auto">
          <a:xfrm>
            <a:off x="198439" y="817563"/>
            <a:ext cx="8763000" cy="4127500"/>
          </a:xfrm>
          <a:prstGeom prst="rect">
            <a:avLst/>
          </a:prstGeom>
          <a:gradFill rotWithShape="1">
            <a:gsLst>
              <a:gs pos="0">
                <a:srgbClr val="009BFF"/>
              </a:gs>
              <a:gs pos="42000">
                <a:srgbClr val="00A0FF"/>
              </a:gs>
              <a:gs pos="100000">
                <a:srgbClr val="005FC3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91365" tIns="45685" rIns="91365" bIns="45685" anchor="ctr"/>
          <a:lstStyle/>
          <a:p>
            <a:endParaRPr lang="de-DE"/>
          </a:p>
        </p:txBody>
      </p:sp>
      <p:sp>
        <p:nvSpPr>
          <p:cNvPr id="5" name="Textfeld 4"/>
          <p:cNvSpPr txBox="1">
            <a:spLocks noChangeArrowheads="1"/>
          </p:cNvSpPr>
          <p:nvPr userDrawn="1"/>
        </p:nvSpPr>
        <p:spPr bwMode="auto">
          <a:xfrm>
            <a:off x="9612315" y="1839916"/>
            <a:ext cx="184579" cy="52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5" tIns="45685" rIns="91365" bIns="4568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  <p:pic>
        <p:nvPicPr>
          <p:cNvPr id="6" name="Bild 10" descr="DW-DeutscheWelle-L-RGB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" y="215900"/>
            <a:ext cx="15446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platzhalter 2"/>
          <p:cNvSpPr>
            <a:spLocks noGrp="1"/>
          </p:cNvSpPr>
          <p:nvPr>
            <p:ph type="title"/>
          </p:nvPr>
        </p:nvSpPr>
        <p:spPr>
          <a:xfrm>
            <a:off x="457201" y="3619501"/>
            <a:ext cx="7366000" cy="558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2600" y="4254500"/>
            <a:ext cx="7366000" cy="571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defRPr sz="1800"/>
            </a:lvl1pPr>
          </a:lstStyle>
          <a:p>
            <a:pPr lvl="0"/>
            <a:r>
              <a:rPr lang="de-DE" noProof="0" dirty="0" smtClean="0"/>
              <a:t>Master-Untertitelformat bearbeiten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28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245" tIns="45630" rIns="91245" bIns="4563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64045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65"/>
            <a:ext cx="8229600" cy="3394075"/>
          </a:xfrm>
          <a:prstGeom prst="rect">
            <a:avLst/>
          </a:prstGeom>
        </p:spPr>
        <p:txBody>
          <a:bodyPr lIns="91245" tIns="45630" rIns="91245" bIns="4563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2776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4" y="2179640"/>
            <a:ext cx="7772400" cy="1125537"/>
          </a:xfrm>
          <a:prstGeom prst="rect">
            <a:avLst/>
          </a:prstGeom>
        </p:spPr>
        <p:txBody>
          <a:bodyPr lIns="91245" tIns="45630" rIns="91245" bIns="4563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8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740527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65"/>
            <a:ext cx="4038600" cy="3394075"/>
          </a:xfrm>
          <a:prstGeom prst="rect">
            <a:avLst/>
          </a:prstGeom>
        </p:spPr>
        <p:txBody>
          <a:bodyPr lIns="91245" tIns="45630" rIns="91245" bIns="4563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65"/>
            <a:ext cx="4038600" cy="3394075"/>
          </a:xfrm>
          <a:prstGeom prst="rect">
            <a:avLst/>
          </a:prstGeom>
        </p:spPr>
        <p:txBody>
          <a:bodyPr lIns="91245" tIns="45630" rIns="91245" bIns="4563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47935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lIns="91245" tIns="45630" rIns="91245" bIns="45630" anchor="b"/>
          <a:lstStyle>
            <a:lvl1pPr marL="0" indent="0">
              <a:buNone/>
              <a:defRPr sz="2400" b="1"/>
            </a:lvl1pPr>
            <a:lvl2pPr marL="456229" indent="0">
              <a:buNone/>
              <a:defRPr sz="2000" b="1"/>
            </a:lvl2pPr>
            <a:lvl3pPr marL="912462" indent="0">
              <a:buNone/>
              <a:defRPr sz="1800" b="1"/>
            </a:lvl3pPr>
            <a:lvl4pPr marL="1368690" indent="0">
              <a:buNone/>
              <a:defRPr sz="1600" b="1"/>
            </a:lvl4pPr>
            <a:lvl5pPr marL="1824919" indent="0">
              <a:buNone/>
              <a:defRPr sz="1600" b="1"/>
            </a:lvl5pPr>
            <a:lvl6pPr marL="2281144" indent="0">
              <a:buNone/>
              <a:defRPr sz="1600" b="1"/>
            </a:lvl6pPr>
            <a:lvl7pPr marL="2737374" indent="0">
              <a:buNone/>
              <a:defRPr sz="1600" b="1"/>
            </a:lvl7pPr>
            <a:lvl8pPr marL="3193604" indent="0">
              <a:buNone/>
              <a:defRPr sz="1600" b="1"/>
            </a:lvl8pPr>
            <a:lvl9pPr marL="3649833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  <a:prstGeom prst="rect">
            <a:avLst/>
          </a:prstGeom>
        </p:spPr>
        <p:txBody>
          <a:bodyPr lIns="91245" tIns="45630" rIns="91245" bIns="4563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40" y="1150938"/>
            <a:ext cx="4041775" cy="481012"/>
          </a:xfrm>
          <a:prstGeom prst="rect">
            <a:avLst/>
          </a:prstGeom>
        </p:spPr>
        <p:txBody>
          <a:bodyPr lIns="91245" tIns="45630" rIns="91245" bIns="45630" anchor="b"/>
          <a:lstStyle>
            <a:lvl1pPr marL="0" indent="0">
              <a:buNone/>
              <a:defRPr sz="2400" b="1"/>
            </a:lvl1pPr>
            <a:lvl2pPr marL="456229" indent="0">
              <a:buNone/>
              <a:defRPr sz="2000" b="1"/>
            </a:lvl2pPr>
            <a:lvl3pPr marL="912462" indent="0">
              <a:buNone/>
              <a:defRPr sz="1800" b="1"/>
            </a:lvl3pPr>
            <a:lvl4pPr marL="1368690" indent="0">
              <a:buNone/>
              <a:defRPr sz="1600" b="1"/>
            </a:lvl4pPr>
            <a:lvl5pPr marL="1824919" indent="0">
              <a:buNone/>
              <a:defRPr sz="1600" b="1"/>
            </a:lvl5pPr>
            <a:lvl6pPr marL="2281144" indent="0">
              <a:buNone/>
              <a:defRPr sz="1600" b="1"/>
            </a:lvl6pPr>
            <a:lvl7pPr marL="2737374" indent="0">
              <a:buNone/>
              <a:defRPr sz="1600" b="1"/>
            </a:lvl7pPr>
            <a:lvl8pPr marL="3193604" indent="0">
              <a:buNone/>
              <a:defRPr sz="1600" b="1"/>
            </a:lvl8pPr>
            <a:lvl9pPr marL="3649833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40" y="1631951"/>
            <a:ext cx="4041775" cy="2962275"/>
          </a:xfrm>
          <a:prstGeom prst="rect">
            <a:avLst/>
          </a:prstGeom>
        </p:spPr>
        <p:txBody>
          <a:bodyPr lIns="91245" tIns="45630" rIns="91245" bIns="4563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8212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20814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70902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5" y="204803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437"/>
          </a:xfrm>
          <a:prstGeom prst="rect">
            <a:avLst/>
          </a:prstGeom>
        </p:spPr>
        <p:txBody>
          <a:bodyPr lIns="91245" tIns="45630" rIns="91245" bIns="4563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15" y="1076325"/>
            <a:ext cx="3008313" cy="3517900"/>
          </a:xfrm>
          <a:prstGeom prst="rect">
            <a:avLst/>
          </a:prstGeom>
        </p:spPr>
        <p:txBody>
          <a:bodyPr lIns="91245" tIns="45630" rIns="91245" bIns="45630"/>
          <a:lstStyle>
            <a:lvl1pPr marL="0" indent="0">
              <a:buNone/>
              <a:defRPr sz="1400"/>
            </a:lvl1pPr>
            <a:lvl2pPr marL="456229" indent="0">
              <a:buNone/>
              <a:defRPr sz="1200"/>
            </a:lvl2pPr>
            <a:lvl3pPr marL="912462" indent="0">
              <a:buNone/>
              <a:defRPr sz="1000"/>
            </a:lvl3pPr>
            <a:lvl4pPr marL="1368690" indent="0">
              <a:buNone/>
              <a:defRPr sz="900"/>
            </a:lvl4pPr>
            <a:lvl5pPr marL="1824919" indent="0">
              <a:buNone/>
              <a:defRPr sz="900"/>
            </a:lvl5pPr>
            <a:lvl6pPr marL="2281144" indent="0">
              <a:buNone/>
              <a:defRPr sz="900"/>
            </a:lvl6pPr>
            <a:lvl7pPr marL="2737374" indent="0">
              <a:buNone/>
              <a:defRPr sz="900"/>
            </a:lvl7pPr>
            <a:lvl8pPr marL="3193604" indent="0">
              <a:buNone/>
              <a:defRPr sz="900"/>
            </a:lvl8pPr>
            <a:lvl9pPr marL="3649833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1" y="4767278"/>
            <a:ext cx="2133600" cy="274637"/>
          </a:xfrm>
          <a:prstGeom prst="rect">
            <a:avLst/>
          </a:prstGeom>
        </p:spPr>
        <p:txBody>
          <a:bodyPr lIns="91245" tIns="45630" rIns="91245" bIns="45630"/>
          <a:lstStyle/>
          <a:p>
            <a:endParaRPr lang="de-DE" dirty="0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78"/>
            <a:ext cx="2895600" cy="274637"/>
          </a:xfrm>
          <a:prstGeom prst="rect">
            <a:avLst/>
          </a:prstGeom>
        </p:spPr>
        <p:txBody>
          <a:bodyPr lIns="91245" tIns="45630" rIns="91245" bIns="45630"/>
          <a:lstStyle/>
          <a:p>
            <a:endParaRPr lang="de-DE" dirty="0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78"/>
            <a:ext cx="2133600" cy="274637"/>
          </a:xfrm>
          <a:prstGeom prst="rect">
            <a:avLst/>
          </a:prstGeom>
        </p:spPr>
        <p:txBody>
          <a:bodyPr lIns="91245" tIns="45630" rIns="91245" bIns="45630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 dirty="0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1567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9" y="460375"/>
            <a:ext cx="5486400" cy="3086100"/>
          </a:xfrm>
          <a:prstGeom prst="rect">
            <a:avLst/>
          </a:prstGeom>
        </p:spPr>
        <p:txBody>
          <a:bodyPr lIns="91245" tIns="45630" rIns="91245" bIns="45630"/>
          <a:lstStyle>
            <a:lvl1pPr marL="0" indent="0">
              <a:buNone/>
              <a:defRPr sz="3200"/>
            </a:lvl1pPr>
            <a:lvl2pPr marL="456229" indent="0">
              <a:buNone/>
              <a:defRPr sz="2800"/>
            </a:lvl2pPr>
            <a:lvl3pPr marL="912462" indent="0">
              <a:buNone/>
              <a:defRPr sz="2400"/>
            </a:lvl3pPr>
            <a:lvl4pPr marL="1368690" indent="0">
              <a:buNone/>
              <a:defRPr sz="2000"/>
            </a:lvl4pPr>
            <a:lvl5pPr marL="1824919" indent="0">
              <a:buNone/>
              <a:defRPr sz="2000"/>
            </a:lvl5pPr>
            <a:lvl6pPr marL="2281144" indent="0">
              <a:buNone/>
              <a:defRPr sz="2000"/>
            </a:lvl6pPr>
            <a:lvl7pPr marL="2737374" indent="0">
              <a:buNone/>
              <a:defRPr sz="2000"/>
            </a:lvl7pPr>
            <a:lvl8pPr marL="3193604" indent="0">
              <a:buNone/>
              <a:defRPr sz="2000"/>
            </a:lvl8pPr>
            <a:lvl9pPr marL="3649833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9" y="4025901"/>
            <a:ext cx="5486400" cy="603250"/>
          </a:xfrm>
          <a:prstGeom prst="rect">
            <a:avLst/>
          </a:prstGeom>
        </p:spPr>
        <p:txBody>
          <a:bodyPr lIns="91245" tIns="45630" rIns="91245" bIns="45630"/>
          <a:lstStyle>
            <a:lvl1pPr marL="0" indent="0">
              <a:buNone/>
              <a:defRPr sz="1400"/>
            </a:lvl1pPr>
            <a:lvl2pPr marL="456229" indent="0">
              <a:buNone/>
              <a:defRPr sz="1200"/>
            </a:lvl2pPr>
            <a:lvl3pPr marL="912462" indent="0">
              <a:buNone/>
              <a:defRPr sz="1000"/>
            </a:lvl3pPr>
            <a:lvl4pPr marL="1368690" indent="0">
              <a:buNone/>
              <a:defRPr sz="900"/>
            </a:lvl4pPr>
            <a:lvl5pPr marL="1824919" indent="0">
              <a:buNone/>
              <a:defRPr sz="900"/>
            </a:lvl5pPr>
            <a:lvl6pPr marL="2281144" indent="0">
              <a:buNone/>
              <a:defRPr sz="900"/>
            </a:lvl6pPr>
            <a:lvl7pPr marL="2737374" indent="0">
              <a:buNone/>
              <a:defRPr sz="900"/>
            </a:lvl7pPr>
            <a:lvl8pPr marL="3193604" indent="0">
              <a:buNone/>
              <a:defRPr sz="900"/>
            </a:lvl8pPr>
            <a:lvl9pPr marL="3649833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1" y="4767278"/>
            <a:ext cx="2133600" cy="274637"/>
          </a:xfrm>
          <a:prstGeom prst="rect">
            <a:avLst/>
          </a:prstGeom>
        </p:spPr>
        <p:txBody>
          <a:bodyPr lIns="91245" tIns="45630" rIns="91245" bIns="45630"/>
          <a:lstStyle/>
          <a:p>
            <a:endParaRPr lang="de-DE" dirty="0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78"/>
            <a:ext cx="2895600" cy="274637"/>
          </a:xfrm>
          <a:prstGeom prst="rect">
            <a:avLst/>
          </a:prstGeom>
        </p:spPr>
        <p:txBody>
          <a:bodyPr lIns="91245" tIns="45630" rIns="91245" bIns="45630"/>
          <a:lstStyle/>
          <a:p>
            <a:endParaRPr lang="de-DE" dirty="0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78"/>
            <a:ext cx="2133600" cy="274637"/>
          </a:xfrm>
          <a:prstGeom prst="rect">
            <a:avLst/>
          </a:prstGeom>
        </p:spPr>
        <p:txBody>
          <a:bodyPr lIns="91245" tIns="45630" rIns="91245" bIns="45630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 dirty="0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0631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00165"/>
            <a:ext cx="8229600" cy="3394075"/>
          </a:xfrm>
          <a:prstGeom prst="rect">
            <a:avLst/>
          </a:prstGeom>
        </p:spPr>
        <p:txBody>
          <a:bodyPr vert="eaVert" lIns="91245" tIns="45630" rIns="91245" bIns="4563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4767278"/>
            <a:ext cx="2133600" cy="274637"/>
          </a:xfrm>
          <a:prstGeom prst="rect">
            <a:avLst/>
          </a:prstGeom>
        </p:spPr>
        <p:txBody>
          <a:bodyPr lIns="91245" tIns="45630" rIns="91245" bIns="45630"/>
          <a:lstStyle/>
          <a:p>
            <a:endParaRPr lang="de-DE" dirty="0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78"/>
            <a:ext cx="2895600" cy="274637"/>
          </a:xfrm>
          <a:prstGeom prst="rect">
            <a:avLst/>
          </a:prstGeom>
        </p:spPr>
        <p:txBody>
          <a:bodyPr lIns="91245" tIns="45630" rIns="91245" bIns="45630"/>
          <a:lstStyle/>
          <a:p>
            <a:endParaRPr lang="de-DE" dirty="0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78"/>
            <a:ext cx="2133600" cy="274637"/>
          </a:xfrm>
          <a:prstGeom prst="rect">
            <a:avLst/>
          </a:prstGeom>
        </p:spPr>
        <p:txBody>
          <a:bodyPr lIns="91245" tIns="45630" rIns="91245" bIns="45630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 dirty="0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5171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  <a:prstGeom prst="rect">
            <a:avLst/>
          </a:prstGeom>
        </p:spPr>
        <p:txBody>
          <a:bodyPr vert="eaVert" lIns="91245" tIns="45630" rIns="91245" bIns="4563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68248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2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10" tIns="45660" rIns="91310" bIns="4566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64045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60"/>
            <a:ext cx="8229600" cy="3394075"/>
          </a:xfrm>
          <a:prstGeom prst="rect">
            <a:avLst/>
          </a:prstGeom>
        </p:spPr>
        <p:txBody>
          <a:bodyPr lIns="91310" tIns="45660" rIns="91310" bIns="4566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776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4" y="2179640"/>
            <a:ext cx="7772400" cy="1125537"/>
          </a:xfrm>
          <a:prstGeom prst="rect">
            <a:avLst/>
          </a:prstGeom>
        </p:spPr>
        <p:txBody>
          <a:bodyPr lIns="91310" tIns="45660" rIns="91310" bIns="4566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6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05274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60"/>
            <a:ext cx="4038600" cy="3394075"/>
          </a:xfrm>
          <a:prstGeom prst="rect">
            <a:avLst/>
          </a:prstGeom>
        </p:spPr>
        <p:txBody>
          <a:bodyPr lIns="91310" tIns="45660" rIns="91310" bIns="456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60"/>
            <a:ext cx="4038600" cy="3394075"/>
          </a:xfrm>
          <a:prstGeom prst="rect">
            <a:avLst/>
          </a:prstGeom>
        </p:spPr>
        <p:txBody>
          <a:bodyPr lIns="91310" tIns="45660" rIns="91310" bIns="456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1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7935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lIns="91310" tIns="45660" rIns="91310" bIns="45660" anchor="b"/>
          <a:lstStyle>
            <a:lvl1pPr marL="0" indent="0">
              <a:buNone/>
              <a:defRPr sz="2400" b="1"/>
            </a:lvl1pPr>
            <a:lvl2pPr marL="456552" indent="0">
              <a:buNone/>
              <a:defRPr sz="2000" b="1"/>
            </a:lvl2pPr>
            <a:lvl3pPr marL="913108" indent="0">
              <a:buNone/>
              <a:defRPr sz="1800" b="1"/>
            </a:lvl3pPr>
            <a:lvl4pPr marL="1369660" indent="0">
              <a:buNone/>
              <a:defRPr sz="1600" b="1"/>
            </a:lvl4pPr>
            <a:lvl5pPr marL="1826210" indent="0">
              <a:buNone/>
              <a:defRPr sz="1600" b="1"/>
            </a:lvl5pPr>
            <a:lvl6pPr marL="2282762" indent="0">
              <a:buNone/>
              <a:defRPr sz="1600" b="1"/>
            </a:lvl6pPr>
            <a:lvl7pPr marL="2739314" indent="0">
              <a:buNone/>
              <a:defRPr sz="1600" b="1"/>
            </a:lvl7pPr>
            <a:lvl8pPr marL="3195869" indent="0">
              <a:buNone/>
              <a:defRPr sz="1600" b="1"/>
            </a:lvl8pPr>
            <a:lvl9pPr marL="3652421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  <a:prstGeom prst="rect">
            <a:avLst/>
          </a:prstGeom>
        </p:spPr>
        <p:txBody>
          <a:bodyPr lIns="91310" tIns="45660" rIns="91310" bIns="4566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5" y="1150938"/>
            <a:ext cx="4041775" cy="481012"/>
          </a:xfrm>
          <a:prstGeom prst="rect">
            <a:avLst/>
          </a:prstGeom>
        </p:spPr>
        <p:txBody>
          <a:bodyPr lIns="91310" tIns="45660" rIns="91310" bIns="45660" anchor="b"/>
          <a:lstStyle>
            <a:lvl1pPr marL="0" indent="0">
              <a:buNone/>
              <a:defRPr sz="2400" b="1"/>
            </a:lvl1pPr>
            <a:lvl2pPr marL="456552" indent="0">
              <a:buNone/>
              <a:defRPr sz="2000" b="1"/>
            </a:lvl2pPr>
            <a:lvl3pPr marL="913108" indent="0">
              <a:buNone/>
              <a:defRPr sz="1800" b="1"/>
            </a:lvl3pPr>
            <a:lvl4pPr marL="1369660" indent="0">
              <a:buNone/>
              <a:defRPr sz="1600" b="1"/>
            </a:lvl4pPr>
            <a:lvl5pPr marL="1826210" indent="0">
              <a:buNone/>
              <a:defRPr sz="1600" b="1"/>
            </a:lvl5pPr>
            <a:lvl6pPr marL="2282762" indent="0">
              <a:buNone/>
              <a:defRPr sz="1600" b="1"/>
            </a:lvl6pPr>
            <a:lvl7pPr marL="2739314" indent="0">
              <a:buNone/>
              <a:defRPr sz="1600" b="1"/>
            </a:lvl7pPr>
            <a:lvl8pPr marL="3195869" indent="0">
              <a:buNone/>
              <a:defRPr sz="1600" b="1"/>
            </a:lvl8pPr>
            <a:lvl9pPr marL="3652421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5" y="1631951"/>
            <a:ext cx="4041775" cy="2962275"/>
          </a:xfrm>
          <a:prstGeom prst="rect">
            <a:avLst/>
          </a:prstGeom>
        </p:spPr>
        <p:txBody>
          <a:bodyPr lIns="91310" tIns="45660" rIns="91310" bIns="4566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1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21267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1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08142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1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09022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0" y="20479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437"/>
          </a:xfrm>
          <a:prstGeom prst="rect">
            <a:avLst/>
          </a:prstGeom>
        </p:spPr>
        <p:txBody>
          <a:bodyPr lIns="91310" tIns="45660" rIns="91310" bIns="4566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10" y="1076325"/>
            <a:ext cx="3008313" cy="3517900"/>
          </a:xfrm>
          <a:prstGeom prst="rect">
            <a:avLst/>
          </a:prstGeom>
        </p:spPr>
        <p:txBody>
          <a:bodyPr lIns="91310" tIns="45660" rIns="91310" bIns="45660"/>
          <a:lstStyle>
            <a:lvl1pPr marL="0" indent="0">
              <a:buNone/>
              <a:defRPr sz="1400"/>
            </a:lvl1pPr>
            <a:lvl2pPr marL="456552" indent="0">
              <a:buNone/>
              <a:defRPr sz="1200"/>
            </a:lvl2pPr>
            <a:lvl3pPr marL="913108" indent="0">
              <a:buNone/>
              <a:defRPr sz="1000"/>
            </a:lvl3pPr>
            <a:lvl4pPr marL="1369660" indent="0">
              <a:buNone/>
              <a:defRPr sz="900"/>
            </a:lvl4pPr>
            <a:lvl5pPr marL="1826210" indent="0">
              <a:buNone/>
              <a:defRPr sz="900"/>
            </a:lvl5pPr>
            <a:lvl6pPr marL="2282762" indent="0">
              <a:buNone/>
              <a:defRPr sz="900"/>
            </a:lvl6pPr>
            <a:lvl7pPr marL="2739314" indent="0">
              <a:buNone/>
              <a:defRPr sz="900"/>
            </a:lvl7pPr>
            <a:lvl8pPr marL="3195869" indent="0">
              <a:buNone/>
              <a:defRPr sz="900"/>
            </a:lvl8pPr>
            <a:lvl9pPr marL="3652421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1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1567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9" y="460375"/>
            <a:ext cx="5486400" cy="3086100"/>
          </a:xfrm>
          <a:prstGeom prst="rect">
            <a:avLst/>
          </a:prstGeom>
        </p:spPr>
        <p:txBody>
          <a:bodyPr lIns="91310" tIns="45660" rIns="91310" bIns="45660"/>
          <a:lstStyle>
            <a:lvl1pPr marL="0" indent="0">
              <a:buNone/>
              <a:defRPr sz="3200"/>
            </a:lvl1pPr>
            <a:lvl2pPr marL="456552" indent="0">
              <a:buNone/>
              <a:defRPr sz="2800"/>
            </a:lvl2pPr>
            <a:lvl3pPr marL="913108" indent="0">
              <a:buNone/>
              <a:defRPr sz="2400"/>
            </a:lvl3pPr>
            <a:lvl4pPr marL="1369660" indent="0">
              <a:buNone/>
              <a:defRPr sz="2000"/>
            </a:lvl4pPr>
            <a:lvl5pPr marL="1826210" indent="0">
              <a:buNone/>
              <a:defRPr sz="2000"/>
            </a:lvl5pPr>
            <a:lvl6pPr marL="2282762" indent="0">
              <a:buNone/>
              <a:defRPr sz="2000"/>
            </a:lvl6pPr>
            <a:lvl7pPr marL="2739314" indent="0">
              <a:buNone/>
              <a:defRPr sz="2000"/>
            </a:lvl7pPr>
            <a:lvl8pPr marL="3195869" indent="0">
              <a:buNone/>
              <a:defRPr sz="2000"/>
            </a:lvl8pPr>
            <a:lvl9pPr marL="3652421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9" y="4025901"/>
            <a:ext cx="5486400" cy="603250"/>
          </a:xfrm>
          <a:prstGeom prst="rect">
            <a:avLst/>
          </a:prstGeom>
        </p:spPr>
        <p:txBody>
          <a:bodyPr lIns="91310" tIns="45660" rIns="91310" bIns="45660"/>
          <a:lstStyle>
            <a:lvl1pPr marL="0" indent="0">
              <a:buNone/>
              <a:defRPr sz="1400"/>
            </a:lvl1pPr>
            <a:lvl2pPr marL="456552" indent="0">
              <a:buNone/>
              <a:defRPr sz="1200"/>
            </a:lvl2pPr>
            <a:lvl3pPr marL="913108" indent="0">
              <a:buNone/>
              <a:defRPr sz="1000"/>
            </a:lvl3pPr>
            <a:lvl4pPr marL="1369660" indent="0">
              <a:buNone/>
              <a:defRPr sz="900"/>
            </a:lvl4pPr>
            <a:lvl5pPr marL="1826210" indent="0">
              <a:buNone/>
              <a:defRPr sz="900"/>
            </a:lvl5pPr>
            <a:lvl6pPr marL="2282762" indent="0">
              <a:buNone/>
              <a:defRPr sz="900"/>
            </a:lvl6pPr>
            <a:lvl7pPr marL="2739314" indent="0">
              <a:buNone/>
              <a:defRPr sz="900"/>
            </a:lvl7pPr>
            <a:lvl8pPr marL="3195869" indent="0">
              <a:buNone/>
              <a:defRPr sz="900"/>
            </a:lvl8pPr>
            <a:lvl9pPr marL="3652421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1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0631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nmaster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22800"/>
          </a:xfrm>
          <a:prstGeom prst="rect">
            <a:avLst/>
          </a:prstGeom>
          <a:solidFill>
            <a:srgbClr val="B5C6CE"/>
          </a:solidFill>
        </p:spPr>
        <p:txBody>
          <a:bodyPr lIns="91365" tIns="45685" rIns="91365" bIns="45685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00160"/>
            <a:ext cx="8229600" cy="3394075"/>
          </a:xfrm>
          <a:prstGeom prst="rect">
            <a:avLst/>
          </a:prstGeom>
        </p:spPr>
        <p:txBody>
          <a:bodyPr vert="eaVert" lIns="91310" tIns="45660" rIns="91310" bIns="4566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51719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  <a:prstGeom prst="rect">
            <a:avLst/>
          </a:prstGeom>
        </p:spPr>
        <p:txBody>
          <a:bodyPr vert="eaVert" lIns="91310" tIns="45660" rIns="91310" bIns="4566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lIns="91310" tIns="45660" rIns="91310" bIns="45660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82483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9771581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27" tIns="45714" rIns="91427" bIns="4571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40450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7765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4" y="2179639"/>
            <a:ext cx="7772400" cy="1125537"/>
          </a:xfrm>
          <a:prstGeom prst="rect">
            <a:avLst/>
          </a:prstGeom>
        </p:spPr>
        <p:txBody>
          <a:bodyPr lIns="91427" tIns="45714" rIns="91427" bIns="45714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05274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79351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lIns="91427" tIns="45714" rIns="91427" bIns="45714"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6" indent="0">
              <a:buNone/>
              <a:defRPr sz="1600" b="1"/>
            </a:lvl4pPr>
            <a:lvl5pPr marL="1828541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1" indent="0">
              <a:buNone/>
              <a:defRPr sz="1600" b="1"/>
            </a:lvl7pPr>
            <a:lvl8pPr marL="3199946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041775" cy="481012"/>
          </a:xfrm>
          <a:prstGeom prst="rect">
            <a:avLst/>
          </a:prstGeom>
        </p:spPr>
        <p:txBody>
          <a:bodyPr lIns="91427" tIns="45714" rIns="91427" bIns="45714"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6" indent="0">
              <a:buNone/>
              <a:defRPr sz="1600" b="1"/>
            </a:lvl4pPr>
            <a:lvl5pPr marL="1828541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1" indent="0">
              <a:buNone/>
              <a:defRPr sz="1600" b="1"/>
            </a:lvl7pPr>
            <a:lvl8pPr marL="3199946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041775" cy="2962275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21267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0814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folienmaster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ChangeArrowheads="1"/>
          </p:cNvSpPr>
          <p:nvPr userDrawn="1"/>
        </p:nvSpPr>
        <p:spPr bwMode="auto">
          <a:xfrm>
            <a:off x="7912101" y="622302"/>
            <a:ext cx="762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 eaLnBrk="0" hangingPunct="0"/>
            <a:fld id="{EB162F22-DAE7-48F8-9B6D-8E0E016085B4}" type="slidenum">
              <a:rPr lang="de-DE" sz="1000" b="1">
                <a:latin typeface="Arial" pitchFamily="34" charset="0"/>
              </a:rPr>
              <a:pPr algn="r" eaLnBrk="0" hangingPunct="0"/>
              <a:t>‹#›</a:t>
            </a:fld>
            <a:r>
              <a:rPr lang="de-DE" sz="1000" b="1" dirty="0">
                <a:latin typeface="Arial" pitchFamily="34" charset="0"/>
              </a:rPr>
              <a:t> </a:t>
            </a:r>
            <a:endParaRPr lang="de-DE" sz="10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7062789" y="-990600"/>
            <a:ext cx="184599" cy="5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5" tIns="45690" rIns="91375" bIns="4569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228600" y="355600"/>
            <a:ext cx="8686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65" tIns="45685" rIns="91365" bIns="45685"/>
          <a:lstStyle/>
          <a:p>
            <a:pPr>
              <a:defRPr/>
            </a:pPr>
            <a:endParaRPr lang="de-DE">
              <a:latin typeface="Georgia" charset="0"/>
              <a:ea typeface="ＭＳ Ｐゴシック" charset="0"/>
            </a:endParaRPr>
          </a:p>
        </p:txBody>
      </p:sp>
      <p:sp>
        <p:nvSpPr>
          <p:cNvPr id="8" name="Line 16"/>
          <p:cNvSpPr>
            <a:spLocks noChangeShapeType="1"/>
          </p:cNvSpPr>
          <p:nvPr userDrawn="1"/>
        </p:nvSpPr>
        <p:spPr bwMode="auto">
          <a:xfrm>
            <a:off x="228600" y="838200"/>
            <a:ext cx="8686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65" tIns="45685" rIns="91365" bIns="45685"/>
          <a:lstStyle/>
          <a:p>
            <a:pPr>
              <a:defRPr/>
            </a:pPr>
            <a:endParaRPr lang="de-DE">
              <a:latin typeface="Georgia" charset="0"/>
              <a:ea typeface="ＭＳ Ｐゴシック" charset="0"/>
            </a:endParaRP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28600" y="1066800"/>
            <a:ext cx="8686800" cy="3556000"/>
          </a:xfrm>
          <a:prstGeom prst="rect">
            <a:avLst/>
          </a:prstGeom>
          <a:solidFill>
            <a:srgbClr val="B5C6CE"/>
          </a:solidFill>
        </p:spPr>
        <p:txBody>
          <a:bodyPr lIns="91365" tIns="45685" rIns="91365" bIns="45685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9100"/>
            <a:ext cx="72390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09022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9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7900"/>
          </a:xfrm>
          <a:prstGeom prst="rect">
            <a:avLst/>
          </a:prstGeom>
        </p:spPr>
        <p:txBody>
          <a:bodyPr lIns="91427" tIns="45714" rIns="91427" bIns="45714"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70" indent="0">
              <a:buNone/>
              <a:defRPr sz="1000"/>
            </a:lvl3pPr>
            <a:lvl4pPr marL="1371406" indent="0">
              <a:buNone/>
              <a:defRPr sz="900"/>
            </a:lvl4pPr>
            <a:lvl5pPr marL="1828541" indent="0">
              <a:buNone/>
              <a:defRPr sz="900"/>
            </a:lvl5pPr>
            <a:lvl6pPr marL="2285676" indent="0">
              <a:buNone/>
              <a:defRPr sz="900"/>
            </a:lvl6pPr>
            <a:lvl7pPr marL="2742811" indent="0">
              <a:buNone/>
              <a:defRPr sz="900"/>
            </a:lvl7pPr>
            <a:lvl8pPr marL="3199946" indent="0">
              <a:buNone/>
              <a:defRPr sz="900"/>
            </a:lvl8pPr>
            <a:lvl9pPr marL="3657082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15672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9" y="460375"/>
            <a:ext cx="5486400" cy="3086100"/>
          </a:xfrm>
          <a:prstGeom prst="rect">
            <a:avLst/>
          </a:prstGeom>
        </p:spPr>
        <p:txBody>
          <a:bodyPr lIns="91427" tIns="45714" rIns="91427" bIns="45714"/>
          <a:lstStyle>
            <a:lvl1pPr marL="0" indent="0">
              <a:buNone/>
              <a:defRPr sz="3200"/>
            </a:lvl1pPr>
            <a:lvl2pPr marL="457135" indent="0">
              <a:buNone/>
              <a:defRPr sz="2800"/>
            </a:lvl2pPr>
            <a:lvl3pPr marL="914270" indent="0">
              <a:buNone/>
              <a:defRPr sz="2400"/>
            </a:lvl3pPr>
            <a:lvl4pPr marL="1371406" indent="0">
              <a:buNone/>
              <a:defRPr sz="2000"/>
            </a:lvl4pPr>
            <a:lvl5pPr marL="1828541" indent="0">
              <a:buNone/>
              <a:defRPr sz="2000"/>
            </a:lvl5pPr>
            <a:lvl6pPr marL="2285676" indent="0">
              <a:buNone/>
              <a:defRPr sz="2000"/>
            </a:lvl6pPr>
            <a:lvl7pPr marL="2742811" indent="0">
              <a:buNone/>
              <a:defRPr sz="2000"/>
            </a:lvl7pPr>
            <a:lvl8pPr marL="3199946" indent="0">
              <a:buNone/>
              <a:defRPr sz="2000"/>
            </a:lvl8pPr>
            <a:lvl9pPr marL="3657082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9" y="4025901"/>
            <a:ext cx="5486400" cy="603250"/>
          </a:xfrm>
          <a:prstGeom prst="rect">
            <a:avLst/>
          </a:prstGeom>
        </p:spPr>
        <p:txBody>
          <a:bodyPr lIns="91427" tIns="45714" rIns="91427" bIns="45714"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70" indent="0">
              <a:buNone/>
              <a:defRPr sz="1000"/>
            </a:lvl3pPr>
            <a:lvl4pPr marL="1371406" indent="0">
              <a:buNone/>
              <a:defRPr sz="900"/>
            </a:lvl4pPr>
            <a:lvl5pPr marL="1828541" indent="0">
              <a:buNone/>
              <a:defRPr sz="900"/>
            </a:lvl5pPr>
            <a:lvl6pPr marL="2285676" indent="0">
              <a:buNone/>
              <a:defRPr sz="900"/>
            </a:lvl6pPr>
            <a:lvl7pPr marL="2742811" indent="0">
              <a:buNone/>
              <a:defRPr sz="900"/>
            </a:lvl7pPr>
            <a:lvl8pPr marL="3199946" indent="0">
              <a:buNone/>
              <a:defRPr sz="900"/>
            </a:lvl8pPr>
            <a:lvl9pPr marL="3657082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06316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eaVert" lIns="91427" tIns="45714" rIns="91427" bIns="45714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51719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  <a:prstGeom prst="rect">
            <a:avLst/>
          </a:prstGeom>
        </p:spPr>
        <p:txBody>
          <a:bodyPr vert="eaVert" lIns="91427" tIns="45714" rIns="91427" bIns="45714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lIns="91427" tIns="45714" rIns="91427" bIns="45714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82483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Inhalts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239000" cy="317500"/>
          </a:xfrm>
          <a:prstGeom prst="rect">
            <a:avLst/>
          </a:prstGeom>
        </p:spPr>
        <p:txBody>
          <a:bodyPr lIns="91427" tIns="45714" rIns="91427" bIns="45714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6360776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4637"/>
          </a:xfrm>
          <a:prstGeom prst="rect">
            <a:avLst/>
          </a:prstGeom>
        </p:spPr>
        <p:txBody>
          <a:bodyPr lIns="91349" tIns="45678" rIns="91349" bIns="45678"/>
          <a:lstStyle/>
          <a:p>
            <a:endParaRPr lang="de-DE" dirty="0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lIns="91349" tIns="45678" rIns="91349" bIns="45678"/>
          <a:lstStyle/>
          <a:p>
            <a:endParaRPr lang="de-DE" dirty="0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lIns="91349" tIns="45678" rIns="91349" bIns="45678"/>
          <a:lstStyle/>
          <a:p>
            <a:fld id="{48335481-775A-7445-BAE3-A53A82C159F8}" type="slidenum">
              <a:rPr lang="de-DE" smtClean="0">
                <a:solidFill>
                  <a:prstClr val="black"/>
                </a:solidFill>
                <a:latin typeface="Georgia" charset="0"/>
                <a:ea typeface="ＭＳ Ｐゴシック" charset="0"/>
              </a:rPr>
              <a:pPr/>
              <a:t>‹#›</a:t>
            </a:fld>
            <a:endParaRPr lang="de-DE" dirty="0">
              <a:solidFill>
                <a:prstClr val="black"/>
              </a:solidFill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41916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5"/>
          <p:cNvSpPr>
            <a:spLocks noChangeArrowheads="1"/>
          </p:cNvSpPr>
          <p:nvPr userDrawn="1"/>
        </p:nvSpPr>
        <p:spPr bwMode="ltGray">
          <a:xfrm>
            <a:off x="145226" y="627466"/>
            <a:ext cx="8853563" cy="4374356"/>
          </a:xfrm>
          <a:prstGeom prst="rect">
            <a:avLst/>
          </a:prstGeom>
          <a:gradFill rotWithShape="1">
            <a:gsLst>
              <a:gs pos="0">
                <a:srgbClr val="009BFF"/>
              </a:gs>
              <a:gs pos="24001">
                <a:srgbClr val="009BFF"/>
              </a:gs>
              <a:gs pos="100000">
                <a:srgbClr val="005FC3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68514" tIns="34257" rIns="68514" bIns="34257" anchor="ctr"/>
          <a:lstStyle/>
          <a:p>
            <a:pPr>
              <a:defRPr/>
            </a:pPr>
            <a:endParaRPr lang="de-DE" sz="1800">
              <a:solidFill>
                <a:srgbClr val="3E3E3E"/>
              </a:solidFill>
              <a:ea typeface="ＭＳ Ｐゴシック" pitchFamily="34" charset="-128"/>
            </a:endParaRPr>
          </a:p>
        </p:txBody>
      </p:sp>
      <p:pic>
        <p:nvPicPr>
          <p:cNvPr id="5" name="Bild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09" y="138112"/>
            <a:ext cx="1214121" cy="36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667" y="3730344"/>
            <a:ext cx="8422668" cy="461591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0667" y="4173624"/>
            <a:ext cx="8422669" cy="50434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34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5"/>
          <p:cNvSpPr>
            <a:spLocks noChangeArrowheads="1"/>
          </p:cNvSpPr>
          <p:nvPr userDrawn="1"/>
        </p:nvSpPr>
        <p:spPr bwMode="auto">
          <a:xfrm>
            <a:off x="0" y="1588"/>
            <a:ext cx="9144000" cy="5141912"/>
          </a:xfrm>
          <a:prstGeom prst="rect">
            <a:avLst/>
          </a:prstGeom>
          <a:solidFill>
            <a:srgbClr val="B9B2A7"/>
          </a:solidFill>
          <a:ln w="9525">
            <a:noFill/>
            <a:miter lim="800000"/>
            <a:headEnd/>
            <a:tailEnd/>
          </a:ln>
        </p:spPr>
        <p:txBody>
          <a:bodyPr wrap="none" lIns="91365" tIns="45685" rIns="91365" bIns="45685" anchor="ctr"/>
          <a:lstStyle/>
          <a:p>
            <a:endParaRPr lang="de-DE"/>
          </a:p>
        </p:txBody>
      </p:sp>
      <p:sp>
        <p:nvSpPr>
          <p:cNvPr id="6" name="Textfeld 10"/>
          <p:cNvSpPr txBox="1">
            <a:spLocks noChangeArrowheads="1"/>
          </p:cNvSpPr>
          <p:nvPr userDrawn="1"/>
        </p:nvSpPr>
        <p:spPr bwMode="auto">
          <a:xfrm>
            <a:off x="9612315" y="1839916"/>
            <a:ext cx="184579" cy="52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5" tIns="45685" rIns="91365" bIns="4568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  <p:pic>
        <p:nvPicPr>
          <p:cNvPr id="7" name="Bild 9" descr="DW_DeutscheWelle_Invers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5838" y="2157418"/>
            <a:ext cx="14097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 userDrawn="1"/>
        </p:nvSpPr>
        <p:spPr>
          <a:xfrm>
            <a:off x="2413000" y="2574930"/>
            <a:ext cx="3005138" cy="2187575"/>
          </a:xfrm>
          <a:prstGeom prst="rect">
            <a:avLst/>
          </a:prstGeom>
        </p:spPr>
        <p:txBody>
          <a:bodyPr lIns="91375" tIns="45690" rIns="91375" bIns="4569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149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299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448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596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de-DE" dirty="0"/>
          </a:p>
        </p:txBody>
      </p:sp>
      <p:sp>
        <p:nvSpPr>
          <p:cNvPr id="9" name="Titel 1"/>
          <p:cNvSpPr txBox="1">
            <a:spLocks/>
          </p:cNvSpPr>
          <p:nvPr userDrawn="1"/>
        </p:nvSpPr>
        <p:spPr>
          <a:xfrm>
            <a:off x="5683250" y="2574930"/>
            <a:ext cx="3005138" cy="2187575"/>
          </a:xfrm>
          <a:prstGeom prst="rect">
            <a:avLst/>
          </a:prstGeom>
        </p:spPr>
        <p:txBody>
          <a:bodyPr lIns="91375" tIns="45690" rIns="91375" bIns="4569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149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299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448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596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de-DE" dirty="0"/>
          </a:p>
        </p:txBody>
      </p:sp>
      <p:sp>
        <p:nvSpPr>
          <p:cNvPr id="10" name="Textfeld 9"/>
          <p:cNvSpPr txBox="1">
            <a:spLocks noChangeArrowheads="1"/>
          </p:cNvSpPr>
          <p:nvPr userDrawn="1"/>
        </p:nvSpPr>
        <p:spPr bwMode="auto">
          <a:xfrm>
            <a:off x="9405939" y="2430463"/>
            <a:ext cx="184599" cy="5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5" tIns="45690" rIns="91375" bIns="4569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  <p:sp>
        <p:nvSpPr>
          <p:cNvPr id="12" name="Textfeld 11"/>
          <p:cNvSpPr txBox="1">
            <a:spLocks noChangeArrowheads="1"/>
          </p:cNvSpPr>
          <p:nvPr userDrawn="1"/>
        </p:nvSpPr>
        <p:spPr bwMode="auto">
          <a:xfrm>
            <a:off x="4140200" y="-642939"/>
            <a:ext cx="184599" cy="5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5" tIns="45690" rIns="91375" bIns="4569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3894141" y="-736602"/>
            <a:ext cx="184599" cy="5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5" tIns="45690" rIns="91375" bIns="4569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909638" y="1152530"/>
            <a:ext cx="6731000" cy="993775"/>
          </a:xfrm>
          <a:prstGeom prst="rect">
            <a:avLst/>
          </a:prstGeom>
        </p:spPr>
        <p:txBody>
          <a:bodyPr lIns="91375" tIns="45690" rIns="91375" bIns="45690"/>
          <a:lstStyle>
            <a:lvl1pPr>
              <a:defRPr sz="2200"/>
            </a:lvl1pPr>
          </a:lstStyle>
          <a:p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/>
          </p:nvPr>
        </p:nvSpPr>
        <p:spPr>
          <a:xfrm>
            <a:off x="2925763" y="2011363"/>
            <a:ext cx="2679700" cy="2590800"/>
          </a:xfrm>
          <a:prstGeom prst="rect">
            <a:avLst/>
          </a:prstGeom>
        </p:spPr>
        <p:txBody>
          <a:bodyPr vert="horz" lIns="91375" tIns="45690" rIns="91375" bIns="45690"/>
          <a:lstStyle>
            <a:lvl1pPr algn="l">
              <a:defRPr sz="1800"/>
            </a:lvl1pPr>
          </a:lstStyle>
          <a:p>
            <a:pPr lvl="0"/>
            <a:endParaRPr lang="de-DE" dirty="0"/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5943600" y="2032000"/>
            <a:ext cx="2744788" cy="2590800"/>
          </a:xfrm>
          <a:prstGeom prst="rect">
            <a:avLst/>
          </a:prstGeom>
        </p:spPr>
        <p:txBody>
          <a:bodyPr vert="horz" lIns="91375" tIns="45690" rIns="91375" bIns="45690"/>
          <a:lstStyle>
            <a:lvl1pPr algn="l">
              <a:defRPr sz="180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5"/>
          <p:cNvSpPr>
            <a:spLocks noChangeArrowheads="1"/>
          </p:cNvSpPr>
          <p:nvPr userDrawn="1"/>
        </p:nvSpPr>
        <p:spPr bwMode="ltGray">
          <a:xfrm>
            <a:off x="145226" y="3570694"/>
            <a:ext cx="8853563" cy="143113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68514" tIns="34257" rIns="68514" bIns="34257" anchor="ctr"/>
          <a:lstStyle/>
          <a:p>
            <a:pPr>
              <a:defRPr/>
            </a:pPr>
            <a:endParaRPr lang="de-DE" sz="1800">
              <a:solidFill>
                <a:srgbClr val="3E3E3E"/>
              </a:solidFill>
              <a:ea typeface="ＭＳ Ｐゴシック" pitchFamily="34" charset="-128"/>
            </a:endParaRPr>
          </a:p>
        </p:txBody>
      </p:sp>
      <p:pic>
        <p:nvPicPr>
          <p:cNvPr id="6" name="Bild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09" y="138112"/>
            <a:ext cx="1214121" cy="36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667" y="3730344"/>
            <a:ext cx="8422669" cy="461591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0671" y="4173624"/>
            <a:ext cx="8422671" cy="50434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34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0"/>
          </p:nvPr>
        </p:nvSpPr>
        <p:spPr>
          <a:xfrm>
            <a:off x="145218" y="627461"/>
            <a:ext cx="8853564" cy="2943225"/>
          </a:xfrm>
          <a:solidFill>
            <a:srgbClr val="BAC5CE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342617" indent="0">
              <a:buNone/>
              <a:defRPr sz="2100"/>
            </a:lvl2pPr>
            <a:lvl3pPr marL="685229" indent="0">
              <a:buNone/>
              <a:defRPr sz="1800"/>
            </a:lvl3pPr>
            <a:lvl4pPr marL="1027843" indent="0">
              <a:buNone/>
              <a:defRPr sz="1500"/>
            </a:lvl4pPr>
            <a:lvl5pPr marL="1370457" indent="0">
              <a:buNone/>
              <a:defRPr sz="1500"/>
            </a:lvl5pPr>
            <a:lvl6pPr marL="1713071" indent="0">
              <a:buNone/>
              <a:defRPr sz="1500"/>
            </a:lvl6pPr>
            <a:lvl7pPr marL="2055687" indent="0">
              <a:buNone/>
              <a:defRPr sz="1500"/>
            </a:lvl7pPr>
            <a:lvl8pPr marL="2398300" indent="0">
              <a:buNone/>
              <a:defRPr sz="1500"/>
            </a:lvl8pPr>
            <a:lvl9pPr marL="2740913" indent="0">
              <a:buNone/>
              <a:defRPr sz="1500"/>
            </a:lvl9pPr>
          </a:lstStyle>
          <a:p>
            <a:pPr lvl="0"/>
            <a:endParaRPr lang="de-DE" noProof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7995" y="1194599"/>
            <a:ext cx="8045340" cy="348336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134429" indent="-134429">
              <a:spcAft>
                <a:spcPts val="0"/>
              </a:spcAft>
              <a:defRPr sz="1800">
                <a:solidFill>
                  <a:schemeClr val="bg1"/>
                </a:solidFill>
              </a:defRPr>
            </a:lvl2pPr>
            <a:lvl3pPr marL="402096" indent="-133238">
              <a:spcAft>
                <a:spcPts val="0"/>
              </a:spcAft>
              <a:defRPr sz="1800">
                <a:solidFill>
                  <a:schemeClr val="bg1"/>
                </a:solidFill>
              </a:defRPr>
            </a:lvl3pPr>
            <a:lvl4pPr marL="669763" indent="-134429">
              <a:spcAft>
                <a:spcPts val="0"/>
              </a:spcAft>
              <a:defRPr sz="1800">
                <a:solidFill>
                  <a:schemeClr val="bg1"/>
                </a:solidFill>
              </a:defRPr>
            </a:lvl4pPr>
            <a:lvl5pPr marL="938621" indent="-133238">
              <a:spcAft>
                <a:spcPts val="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dirty="0">
              <a:solidFill>
                <a:srgbClr val="3E3E3E"/>
              </a:solidFill>
            </a:endParaRPr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3E3E3E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3E3E3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3E3E3E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7" y="4785996"/>
            <a:ext cx="1629439" cy="3575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2" tIns="34261" rIns="68522" bIns="34261" rtlCol="0" anchor="ctr"/>
          <a:lstStyle/>
          <a:p>
            <a:pPr algn="ctr"/>
            <a:endParaRPr lang="de-DE" sz="1800" dirty="0" err="1" smtClean="0">
              <a:solidFill>
                <a:srgbClr val="3E3E3E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PPT_Weltkarte Footprints 16zu9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467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ieren 9"/>
          <p:cNvGrpSpPr>
            <a:grpSpLocks/>
          </p:cNvGrpSpPr>
          <p:nvPr userDrawn="1"/>
        </p:nvGrpSpPr>
        <p:grpSpPr bwMode="auto">
          <a:xfrm>
            <a:off x="145226" y="359569"/>
            <a:ext cx="8853563" cy="448866"/>
            <a:chOff x="228600" y="479425"/>
            <a:chExt cx="8688388" cy="598488"/>
          </a:xfrm>
        </p:grpSpPr>
        <p:sp>
          <p:nvSpPr>
            <p:cNvPr id="6" name="Line 13"/>
            <p:cNvSpPr>
              <a:spLocks noChangeShapeType="1"/>
            </p:cNvSpPr>
            <p:nvPr userDrawn="1"/>
          </p:nvSpPr>
          <p:spPr bwMode="auto">
            <a:xfrm>
              <a:off x="229768" y="479425"/>
              <a:ext cx="868722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de-DE" sz="1800">
                <a:solidFill>
                  <a:srgbClr val="3E3E3E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Line 16"/>
            <p:cNvSpPr>
              <a:spLocks noChangeShapeType="1"/>
            </p:cNvSpPr>
            <p:nvPr userDrawn="1"/>
          </p:nvSpPr>
          <p:spPr bwMode="auto">
            <a:xfrm>
              <a:off x="228600" y="1077913"/>
              <a:ext cx="868722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de-DE" sz="1800">
                <a:solidFill>
                  <a:srgbClr val="3E3E3E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>
              <a:solidFill>
                <a:srgbClr val="3E3E3E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3E3E3E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7997" y="1221600"/>
            <a:ext cx="3699498" cy="3456366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4706507" y="1006078"/>
            <a:ext cx="4076829" cy="3671888"/>
          </a:xfrm>
          <a:solidFill>
            <a:srgbClr val="BAC5CE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342617" indent="0">
              <a:buNone/>
              <a:defRPr sz="2100"/>
            </a:lvl2pPr>
            <a:lvl3pPr marL="685229" indent="0">
              <a:buNone/>
              <a:defRPr sz="1800"/>
            </a:lvl3pPr>
            <a:lvl4pPr marL="1027843" indent="0">
              <a:buNone/>
              <a:defRPr sz="1500"/>
            </a:lvl4pPr>
            <a:lvl5pPr marL="1370457" indent="0">
              <a:buNone/>
              <a:defRPr sz="1500"/>
            </a:lvl5pPr>
            <a:lvl6pPr marL="1713071" indent="0">
              <a:buNone/>
              <a:defRPr sz="1500"/>
            </a:lvl6pPr>
            <a:lvl7pPr marL="2055687" indent="0">
              <a:buNone/>
              <a:defRPr sz="1500"/>
            </a:lvl7pPr>
            <a:lvl8pPr marL="2398300" indent="0">
              <a:buNone/>
              <a:defRPr sz="1500"/>
            </a:lvl8pPr>
            <a:lvl9pPr marL="2740913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3E3E3E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3E3E3E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667" y="1221600"/>
            <a:ext cx="4076829" cy="1566174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4706507" y="2868784"/>
            <a:ext cx="4076829" cy="1809183"/>
          </a:xfrm>
          <a:solidFill>
            <a:srgbClr val="BAC5CE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342617" indent="0">
              <a:buNone/>
              <a:defRPr sz="2100"/>
            </a:lvl2pPr>
            <a:lvl3pPr marL="685229" indent="0">
              <a:buNone/>
              <a:defRPr sz="1800"/>
            </a:lvl3pPr>
            <a:lvl4pPr marL="1027843" indent="0">
              <a:buNone/>
              <a:defRPr sz="1500"/>
            </a:lvl4pPr>
            <a:lvl5pPr marL="1370457" indent="0">
              <a:buNone/>
              <a:defRPr sz="1500"/>
            </a:lvl5pPr>
            <a:lvl6pPr marL="1713071" indent="0">
              <a:buNone/>
              <a:defRPr sz="1500"/>
            </a:lvl6pPr>
            <a:lvl7pPr marL="2055687" indent="0">
              <a:buNone/>
              <a:defRPr sz="1500"/>
            </a:lvl7pPr>
            <a:lvl8pPr marL="2398300" indent="0">
              <a:buNone/>
              <a:defRPr sz="1500"/>
            </a:lvl8pPr>
            <a:lvl9pPr marL="2740913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7" name="Bildplatzhalter 2"/>
          <p:cNvSpPr>
            <a:spLocks noGrp="1"/>
          </p:cNvSpPr>
          <p:nvPr>
            <p:ph type="pic" idx="13"/>
          </p:nvPr>
        </p:nvSpPr>
        <p:spPr>
          <a:xfrm>
            <a:off x="360667" y="2868784"/>
            <a:ext cx="4076829" cy="1809183"/>
          </a:xfrm>
          <a:solidFill>
            <a:srgbClr val="BAC5CE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342617" indent="0">
              <a:buNone/>
              <a:defRPr sz="2100"/>
            </a:lvl2pPr>
            <a:lvl3pPr marL="685229" indent="0">
              <a:buNone/>
              <a:defRPr sz="1800"/>
            </a:lvl3pPr>
            <a:lvl4pPr marL="1027843" indent="0">
              <a:buNone/>
              <a:defRPr sz="1500"/>
            </a:lvl4pPr>
            <a:lvl5pPr marL="1370457" indent="0">
              <a:buNone/>
              <a:defRPr sz="1500"/>
            </a:lvl5pPr>
            <a:lvl6pPr marL="1713071" indent="0">
              <a:buNone/>
              <a:defRPr sz="1500"/>
            </a:lvl6pPr>
            <a:lvl7pPr marL="2055687" indent="0">
              <a:buNone/>
              <a:defRPr sz="1500"/>
            </a:lvl7pPr>
            <a:lvl8pPr marL="2398300" indent="0">
              <a:buNone/>
              <a:defRPr sz="1500"/>
            </a:lvl8pPr>
            <a:lvl9pPr marL="2740913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>
          <a:xfrm>
            <a:off x="4706507" y="1221600"/>
            <a:ext cx="4076829" cy="1566174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3E3E3E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3E3E3E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5226" y="1006078"/>
            <a:ext cx="8853563" cy="3671888"/>
          </a:xfrm>
          <a:solidFill>
            <a:srgbClr val="BAC5CE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342617" indent="0">
              <a:buNone/>
              <a:defRPr sz="2100"/>
            </a:lvl2pPr>
            <a:lvl3pPr marL="685229" indent="0">
              <a:buNone/>
              <a:defRPr sz="1800"/>
            </a:lvl3pPr>
            <a:lvl4pPr marL="1027843" indent="0">
              <a:buNone/>
              <a:defRPr sz="1500"/>
            </a:lvl4pPr>
            <a:lvl5pPr marL="1370457" indent="0">
              <a:buNone/>
              <a:defRPr sz="1500"/>
            </a:lvl5pPr>
            <a:lvl6pPr marL="1713071" indent="0">
              <a:buNone/>
              <a:defRPr sz="1500"/>
            </a:lvl6pPr>
            <a:lvl7pPr marL="2055687" indent="0">
              <a:buNone/>
              <a:defRPr sz="1500"/>
            </a:lvl7pPr>
            <a:lvl8pPr marL="2398300" indent="0">
              <a:buNone/>
              <a:defRPr sz="1500"/>
            </a:lvl8pPr>
            <a:lvl9pPr marL="2740913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2" y="1"/>
            <a:ext cx="9143999" cy="4677966"/>
          </a:xfrm>
          <a:solidFill>
            <a:srgbClr val="BAC5CE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342617" indent="0">
              <a:buNone/>
              <a:defRPr sz="2100"/>
            </a:lvl2pPr>
            <a:lvl3pPr marL="685229" indent="0">
              <a:buNone/>
              <a:defRPr sz="1800"/>
            </a:lvl3pPr>
            <a:lvl4pPr marL="1027843" indent="0">
              <a:buNone/>
              <a:defRPr sz="1500"/>
            </a:lvl4pPr>
            <a:lvl5pPr marL="1370457" indent="0">
              <a:buNone/>
              <a:defRPr sz="1500"/>
            </a:lvl5pPr>
            <a:lvl6pPr marL="1713071" indent="0">
              <a:buNone/>
              <a:defRPr sz="1500"/>
            </a:lvl6pPr>
            <a:lvl7pPr marL="2055687" indent="0">
              <a:buNone/>
              <a:defRPr sz="1500"/>
            </a:lvl7pPr>
            <a:lvl8pPr marL="2398300" indent="0">
              <a:buNone/>
              <a:defRPr sz="1500"/>
            </a:lvl8pPr>
            <a:lvl9pPr marL="2740913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45226" y="1006078"/>
            <a:ext cx="8853563" cy="3671888"/>
          </a:xfrm>
          <a:prstGeom prst="rect">
            <a:avLst/>
          </a:prstGeom>
          <a:solidFill>
            <a:srgbClr val="F5F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2" tIns="34261" rIns="68522" bIns="3426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2"/>
          </p:nvPr>
        </p:nvSpPr>
        <p:spPr>
          <a:xfrm>
            <a:off x="360667" y="1194601"/>
            <a:ext cx="8422669" cy="3294851"/>
          </a:xfrm>
          <a:solidFill>
            <a:srgbClr val="F5F4F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de-DE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171656" y="4840004"/>
            <a:ext cx="1187823" cy="1350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2" tIns="34261" rIns="68522" bIns="34261" rtlCol="0" anchor="ctr"/>
          <a:lstStyle/>
          <a:p>
            <a:pPr algn="ctr"/>
            <a:endParaRPr lang="de-DE" sz="1800" dirty="0" err="1" smtClean="0">
              <a:solidFill>
                <a:srgbClr val="3E3E3E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705865" y="2851554"/>
            <a:ext cx="1106993" cy="3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2240293" y="2813800"/>
            <a:ext cx="2159677" cy="1864166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572001" y="2813800"/>
            <a:ext cx="4383282" cy="1864166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PPT_Weltkarte 4_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5"/>
            <a:ext cx="9143391" cy="46768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59576"/>
            <a:ext cx="7704137" cy="44886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grpSp>
        <p:nvGrpSpPr>
          <p:cNvPr id="3" name="Gruppieren 9"/>
          <p:cNvGrpSpPr/>
          <p:nvPr userDrawn="1"/>
        </p:nvGrpSpPr>
        <p:grpSpPr>
          <a:xfrm>
            <a:off x="179389" y="359569"/>
            <a:ext cx="8785225" cy="448866"/>
            <a:chOff x="228600" y="479425"/>
            <a:chExt cx="8688388" cy="598488"/>
          </a:xfrm>
        </p:grpSpPr>
        <p:sp>
          <p:nvSpPr>
            <p:cNvPr id="8" name="Line 13"/>
            <p:cNvSpPr>
              <a:spLocks noChangeShapeType="1"/>
            </p:cNvSpPr>
            <p:nvPr userDrawn="1"/>
          </p:nvSpPr>
          <p:spPr bwMode="auto">
            <a:xfrm>
              <a:off x="230188" y="479425"/>
              <a:ext cx="868680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de-DE" sz="1800">
                <a:solidFill>
                  <a:srgbClr val="3E3E3E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" name="Line 16"/>
            <p:cNvSpPr>
              <a:spLocks noChangeShapeType="1"/>
            </p:cNvSpPr>
            <p:nvPr userDrawn="1"/>
          </p:nvSpPr>
          <p:spPr bwMode="auto">
            <a:xfrm>
              <a:off x="228600" y="1077913"/>
              <a:ext cx="868680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de-DE" sz="1800">
                <a:solidFill>
                  <a:srgbClr val="3E3E3E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352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2" y="526476"/>
            <a:ext cx="9023927" cy="10875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22" tIns="34261" rIns="68522" bIns="34261" numCol="1" rtlCol="0" anchor="t" anchorCtr="0" compatLnSpc="1">
            <a:prstTxWarp prst="textNoShape">
              <a:avLst/>
            </a:prstTxWarp>
          </a:bodyPr>
          <a:lstStyle/>
          <a:p>
            <a:pPr defTabSz="685229"/>
            <a:endParaRPr lang="de-DE" sz="2400" dirty="0" smtClean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2" y="526476"/>
            <a:ext cx="9023927" cy="10875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22" tIns="34261" rIns="68522" bIns="34261" numCol="1" rtlCol="0" anchor="t" anchorCtr="0" compatLnSpc="1">
            <a:prstTxWarp prst="textNoShape">
              <a:avLst/>
            </a:prstTxWarp>
          </a:bodyPr>
          <a:lstStyle/>
          <a:p>
            <a:pPr defTabSz="685229"/>
            <a:endParaRPr lang="de-DE" sz="2400" dirty="0" smtClean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2" y="526476"/>
            <a:ext cx="9023927" cy="10875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22" tIns="34261" rIns="68522" bIns="34261" numCol="1" rtlCol="0" anchor="t" anchorCtr="0" compatLnSpc="1">
            <a:prstTxWarp prst="textNoShape">
              <a:avLst/>
            </a:prstTxWarp>
          </a:bodyPr>
          <a:lstStyle/>
          <a:p>
            <a:pPr defTabSz="685229"/>
            <a:endParaRPr lang="de-DE" sz="2400" dirty="0" smtClean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26097" y="710907"/>
            <a:ext cx="8626507" cy="41953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9BFF"/>
                </a:solidFill>
                <a:latin typeface="Georgia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336623" y="1378896"/>
            <a:ext cx="5507037" cy="1289447"/>
          </a:xfrm>
        </p:spPr>
        <p:txBody>
          <a:bodyPr/>
          <a:lstStyle>
            <a:lvl1pPr>
              <a:buNone/>
              <a:defRPr>
                <a:solidFill>
                  <a:srgbClr val="000066"/>
                </a:solidFill>
                <a:latin typeface="Georgia" pitchFamily="18" charset="0"/>
              </a:defRPr>
            </a:lvl1pPr>
            <a:lvl2pPr>
              <a:buNone/>
              <a:defRPr>
                <a:solidFill>
                  <a:srgbClr val="000066"/>
                </a:solidFill>
                <a:latin typeface="Georgia" pitchFamily="18" charset="0"/>
              </a:defRPr>
            </a:lvl2pPr>
            <a:lvl3pPr>
              <a:buNone/>
              <a:defRPr>
                <a:solidFill>
                  <a:srgbClr val="000066"/>
                </a:solidFill>
                <a:latin typeface="Georgia" pitchFamily="18" charset="0"/>
              </a:defRPr>
            </a:lvl3pPr>
            <a:lvl4pPr>
              <a:buNone/>
              <a:defRPr>
                <a:solidFill>
                  <a:srgbClr val="000066"/>
                </a:solidFill>
                <a:latin typeface="Georgia" pitchFamily="18" charset="0"/>
              </a:defRPr>
            </a:lvl4pPr>
            <a:lvl5pPr>
              <a:buNone/>
              <a:defRPr>
                <a:solidFill>
                  <a:srgbClr val="000066"/>
                </a:solidFill>
                <a:latin typeface="Georgia" pitchFamily="18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79389" y="519112"/>
            <a:ext cx="8785225" cy="4624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2" tIns="34261" rIns="68522" bIns="3426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solidFill>
                <a:srgbClr val="FFFFFF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flipV="1">
            <a:off x="0" y="4839893"/>
            <a:ext cx="9144000" cy="303609"/>
          </a:xfrm>
          <a:prstGeom prst="rect">
            <a:avLst/>
          </a:prstGeom>
          <a:gradFill>
            <a:gsLst>
              <a:gs pos="100000">
                <a:srgbClr val="F1A804"/>
              </a:gs>
              <a:gs pos="0">
                <a:srgbClr val="EA6C15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2" tIns="34261" rIns="68522" bIns="3426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solidFill>
                <a:srgbClr val="FFFFFF"/>
              </a:solidFill>
            </a:endParaRPr>
          </a:p>
        </p:txBody>
      </p:sp>
      <p:pic>
        <p:nvPicPr>
          <p:cNvPr id="6" name="Grafik 8" descr="GMF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3" y="0"/>
            <a:ext cx="1330325" cy="10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 userDrawn="1"/>
        </p:nvSpPr>
        <p:spPr>
          <a:xfrm>
            <a:off x="71438" y="4879188"/>
            <a:ext cx="4356546" cy="223079"/>
          </a:xfrm>
          <a:prstGeom prst="rect">
            <a:avLst/>
          </a:prstGeom>
          <a:noFill/>
        </p:spPr>
        <p:txBody>
          <a:bodyPr wrap="square" lIns="68522" tIns="34261" rIns="68522" bIns="3426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rgbClr val="FFFFFF"/>
                </a:solidFill>
                <a:latin typeface="Georgia"/>
                <a:ea typeface="ＭＳ Ｐゴシック" pitchFamily="34" charset="-128"/>
              </a:rPr>
              <a:t>Deutsche </a:t>
            </a:r>
            <a:r>
              <a:rPr lang="de-DE" sz="1000" dirty="0" smtClean="0">
                <a:solidFill>
                  <a:srgbClr val="FFFFFF"/>
                </a:solidFill>
                <a:latin typeface="Georgia"/>
                <a:ea typeface="ＭＳ Ｐゴシック" pitchFamily="34" charset="-128"/>
              </a:rPr>
              <a:t>Welle | Vertrieb</a:t>
            </a:r>
            <a:endParaRPr lang="de-DE" sz="1000" dirty="0">
              <a:solidFill>
                <a:srgbClr val="FFFFFF"/>
              </a:solidFill>
              <a:latin typeface="Georgia"/>
              <a:ea typeface="ＭＳ Ｐゴシック" pitchFamily="34" charset="-128"/>
            </a:endParaRPr>
          </a:p>
        </p:txBody>
      </p:sp>
      <p:pic>
        <p:nvPicPr>
          <p:cNvPr id="9" name="Picture 2" descr="http://upload.wikimedia.org/wikipedia/commons/8/8e/DW_(TV)_Logo_201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0476"/>
            <a:ext cx="719138" cy="37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1" y="681546"/>
            <a:ext cx="7772400" cy="54188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2400">
                <a:solidFill>
                  <a:srgbClr val="F2771A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176166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n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heme" Target="../theme/theme24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5"/>
          <p:cNvSpPr>
            <a:spLocks noChangeArrowheads="1"/>
          </p:cNvSpPr>
          <p:nvPr userDrawn="1"/>
        </p:nvSpPr>
        <p:spPr bwMode="auto">
          <a:xfrm>
            <a:off x="190500" y="825501"/>
            <a:ext cx="8763000" cy="4127500"/>
          </a:xfrm>
          <a:prstGeom prst="rect">
            <a:avLst/>
          </a:prstGeom>
          <a:gradFill rotWithShape="1">
            <a:gsLst>
              <a:gs pos="0">
                <a:srgbClr val="009BFF"/>
              </a:gs>
              <a:gs pos="42000">
                <a:srgbClr val="00A0FF"/>
              </a:gs>
              <a:gs pos="100000">
                <a:srgbClr val="005FC3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91365" tIns="45685" rIns="91365" bIns="45685" anchor="ctr"/>
          <a:lstStyle/>
          <a:p>
            <a:endParaRPr lang="de-DE"/>
          </a:p>
        </p:txBody>
      </p:sp>
      <p:sp>
        <p:nvSpPr>
          <p:cNvPr id="1029" name="Textfeld 1"/>
          <p:cNvSpPr txBox="1">
            <a:spLocks noChangeArrowheads="1"/>
          </p:cNvSpPr>
          <p:nvPr userDrawn="1"/>
        </p:nvSpPr>
        <p:spPr bwMode="auto">
          <a:xfrm>
            <a:off x="3370263" y="-203202"/>
            <a:ext cx="184599" cy="5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5" tIns="45690" rIns="91375" bIns="4569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  <p:sp>
        <p:nvSpPr>
          <p:cNvPr id="1030" name="Textfeld 2"/>
          <p:cNvSpPr txBox="1">
            <a:spLocks noChangeArrowheads="1"/>
          </p:cNvSpPr>
          <p:nvPr userDrawn="1"/>
        </p:nvSpPr>
        <p:spPr bwMode="auto">
          <a:xfrm>
            <a:off x="2209800" y="-177801"/>
            <a:ext cx="184599" cy="5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5" tIns="45690" rIns="91375" bIns="4569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  <p:pic>
        <p:nvPicPr>
          <p:cNvPr id="2" name="Bild 10" descr="DW-DeutscheWelle-L-RGB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500" y="215900"/>
            <a:ext cx="15446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platzhalter 2"/>
          <p:cNvSpPr>
            <a:spLocks noGrp="1"/>
          </p:cNvSpPr>
          <p:nvPr>
            <p:ph type="title"/>
          </p:nvPr>
        </p:nvSpPr>
        <p:spPr bwMode="auto">
          <a:xfrm>
            <a:off x="457201" y="3619501"/>
            <a:ext cx="7366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8" name="Untertitel 7"/>
          <p:cNvSpPr>
            <a:spLocks noGrp="1"/>
          </p:cNvSpPr>
          <p:nvPr/>
        </p:nvSpPr>
        <p:spPr bwMode="auto">
          <a:xfrm>
            <a:off x="-677863" y="3267075"/>
            <a:ext cx="6723063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365" tIns="45685" rIns="91365" bIns="45685"/>
          <a:lstStyle>
            <a:lvl1pPr marL="341313" indent="-34131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8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7338" indent="27781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400">
                <a:solidFill>
                  <a:schemeClr val="bg1"/>
                </a:solidFill>
                <a:latin typeface="+mn-lt"/>
                <a:ea typeface="ＭＳ Ｐゴシック" charset="0"/>
              </a:defRPr>
            </a:lvl2pPr>
            <a:lvl3pPr marL="846138" indent="287338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40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425575" indent="287338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40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01838" indent="2794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40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460352" indent="280956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800">
                <a:solidFill>
                  <a:schemeClr val="bg1"/>
                </a:solidFill>
                <a:latin typeface="+mn-lt"/>
                <a:ea typeface="+mn-ea"/>
              </a:defRPr>
            </a:lvl6pPr>
            <a:lvl7pPr marL="2917500" indent="280956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800">
                <a:solidFill>
                  <a:schemeClr val="bg1"/>
                </a:solidFill>
                <a:latin typeface="+mn-lt"/>
                <a:ea typeface="+mn-ea"/>
              </a:defRPr>
            </a:lvl7pPr>
            <a:lvl8pPr marL="3374649" indent="280956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800">
                <a:solidFill>
                  <a:schemeClr val="bg1"/>
                </a:solidFill>
                <a:latin typeface="+mn-lt"/>
                <a:ea typeface="+mn-ea"/>
              </a:defRPr>
            </a:lvl8pPr>
            <a:lvl9pPr marL="3831799" indent="280956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8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de-DE" dirty="0"/>
          </a:p>
        </p:txBody>
      </p:sp>
      <p:sp>
        <p:nvSpPr>
          <p:cNvPr id="20" name="Rectangle 4"/>
          <p:cNvSpPr txBox="1">
            <a:spLocks noChangeArrowheads="1"/>
          </p:cNvSpPr>
          <p:nvPr userDrawn="1"/>
        </p:nvSpPr>
        <p:spPr>
          <a:xfrm>
            <a:off x="482600" y="4254500"/>
            <a:ext cx="7366000" cy="5715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8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7338" indent="27781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400">
                <a:solidFill>
                  <a:schemeClr val="bg1"/>
                </a:solidFill>
                <a:latin typeface="+mn-lt"/>
                <a:ea typeface="ＭＳ Ｐゴシック" charset="0"/>
              </a:defRPr>
            </a:lvl2pPr>
            <a:lvl3pPr marL="846138" indent="287338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40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425575" indent="287338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40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01838" indent="2794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40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460352" indent="280956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800">
                <a:solidFill>
                  <a:schemeClr val="bg1"/>
                </a:solidFill>
                <a:latin typeface="+mn-lt"/>
                <a:ea typeface="+mn-ea"/>
              </a:defRPr>
            </a:lvl6pPr>
            <a:lvl7pPr marL="2917500" indent="280956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800">
                <a:solidFill>
                  <a:schemeClr val="bg1"/>
                </a:solidFill>
                <a:latin typeface="+mn-lt"/>
                <a:ea typeface="+mn-ea"/>
              </a:defRPr>
            </a:lvl7pPr>
            <a:lvl8pPr marL="3374649" indent="280956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800">
                <a:solidFill>
                  <a:schemeClr val="bg1"/>
                </a:solidFill>
                <a:latin typeface="+mn-lt"/>
                <a:ea typeface="+mn-ea"/>
              </a:defRPr>
            </a:lvl8pPr>
            <a:lvl9pPr marL="3831799" indent="280956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8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dirty="0" smtClean="0"/>
              <a:t>Master-Untertitelformat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charset="0"/>
          <a:ea typeface="MS PGothic" pitchFamily="34" charset="-128"/>
          <a:cs typeface="MS PGothic" pitchFamily="34" charset="-128"/>
        </a:defRPr>
      </a:lvl5pPr>
      <a:lvl6pPr marL="456825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3654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0478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7301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073" indent="-34107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bg1"/>
          </a:solidFill>
          <a:latin typeface="+mn-lt"/>
          <a:ea typeface="MS PGothic" pitchFamily="34" charset="-128"/>
          <a:cs typeface="MS PGothic" pitchFamily="34" charset="-128"/>
        </a:defRPr>
      </a:lvl1pPr>
      <a:lvl2pPr marL="287135" indent="27761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845538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424565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4pPr>
      <a:lvl5pPr marL="2000419" indent="279204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5pPr>
      <a:lvl6pPr marL="2458609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6pPr>
      <a:lvl7pPr marL="2915432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7pPr>
      <a:lvl8pPr marL="3372258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8pPr>
      <a:lvl9pPr marL="3829085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5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4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1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26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2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3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9B2A7"/>
          </a:solidFill>
          <a:ln w="9525">
            <a:noFill/>
            <a:miter lim="800000"/>
            <a:headEnd/>
            <a:tailEnd/>
          </a:ln>
        </p:spPr>
        <p:txBody>
          <a:bodyPr wrap="none" lIns="91365" tIns="45685" rIns="91365" bIns="45685" anchor="ctr"/>
          <a:lstStyle/>
          <a:p>
            <a:endParaRPr lang="de-DE">
              <a:solidFill>
                <a:srgbClr val="3E3E3E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06500"/>
            <a:ext cx="736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6825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3654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0478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7301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073" indent="-34107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bg1"/>
          </a:solidFill>
          <a:latin typeface="+mn-lt"/>
          <a:ea typeface="MS PGothic" pitchFamily="34" charset="-128"/>
          <a:cs typeface="MS PGothic" pitchFamily="34" charset="-128"/>
        </a:defRPr>
      </a:lvl1pPr>
      <a:lvl2pPr marL="287135" indent="27761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845538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424565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4pPr>
      <a:lvl5pPr marL="2000419" indent="279204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5pPr>
      <a:lvl6pPr marL="2458609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6pPr>
      <a:lvl7pPr marL="2915432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7pPr>
      <a:lvl8pPr marL="3372258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8pPr>
      <a:lvl9pPr marL="3829085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5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4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1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26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2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3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9B2A7"/>
          </a:solidFill>
          <a:ln w="9525">
            <a:noFill/>
            <a:miter lim="800000"/>
            <a:headEnd/>
            <a:tailEnd/>
          </a:ln>
        </p:spPr>
        <p:txBody>
          <a:bodyPr wrap="none" lIns="91365" tIns="45685" rIns="91365" bIns="45685" anchor="ctr"/>
          <a:lstStyle/>
          <a:p>
            <a:endParaRPr lang="de-DE">
              <a:solidFill>
                <a:srgbClr val="3E3E3E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06500"/>
            <a:ext cx="736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6825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3654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0478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7301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073" indent="-34107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bg1"/>
          </a:solidFill>
          <a:latin typeface="+mn-lt"/>
          <a:ea typeface="MS PGothic" pitchFamily="34" charset="-128"/>
          <a:cs typeface="MS PGothic" pitchFamily="34" charset="-128"/>
        </a:defRPr>
      </a:lvl1pPr>
      <a:lvl2pPr marL="287135" indent="27761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845538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424565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4pPr>
      <a:lvl5pPr marL="2000419" indent="279204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5pPr>
      <a:lvl6pPr marL="2458609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6pPr>
      <a:lvl7pPr marL="2915432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7pPr>
      <a:lvl8pPr marL="3372258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8pPr>
      <a:lvl9pPr marL="3829085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5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4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1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26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2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3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lIns="91365" tIns="45685" rIns="91365" bIns="45685" anchor="ctr"/>
          <a:lstStyle/>
          <a:p>
            <a:endParaRPr lang="de-DE">
              <a:solidFill>
                <a:srgbClr val="3E3E3E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06500"/>
            <a:ext cx="736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4" r:id="rId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6825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3654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0478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7301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073" indent="-34107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bg1"/>
          </a:solidFill>
          <a:latin typeface="+mn-lt"/>
          <a:ea typeface="MS PGothic" pitchFamily="34" charset="-128"/>
          <a:cs typeface="ＭＳ Ｐゴシック" charset="0"/>
        </a:defRPr>
      </a:lvl1pPr>
      <a:lvl2pPr marL="287135" indent="27761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845538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424565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4pPr>
      <a:lvl5pPr marL="2000419" indent="279204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5pPr>
      <a:lvl6pPr marL="2458609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6pPr>
      <a:lvl7pPr marL="2915432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7pPr>
      <a:lvl8pPr marL="3372258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8pPr>
      <a:lvl9pPr marL="3829085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5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4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1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26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2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3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lIns="91365" tIns="45685" rIns="91365" bIns="45685" anchor="ctr"/>
          <a:lstStyle/>
          <a:p>
            <a:endParaRPr lang="de-DE">
              <a:solidFill>
                <a:srgbClr val="3E3E3E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06500"/>
            <a:ext cx="736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8" r:id="rId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6825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3654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0478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7301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073" indent="-34107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bg1"/>
          </a:solidFill>
          <a:latin typeface="+mn-lt"/>
          <a:ea typeface="MS PGothic" pitchFamily="34" charset="-128"/>
          <a:cs typeface="ＭＳ Ｐゴシック" charset="0"/>
        </a:defRPr>
      </a:lvl1pPr>
      <a:lvl2pPr marL="287135" indent="27761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845538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424565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4pPr>
      <a:lvl5pPr marL="2000419" indent="279204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5pPr>
      <a:lvl6pPr marL="2458609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6pPr>
      <a:lvl7pPr marL="2915432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7pPr>
      <a:lvl8pPr marL="3372258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8pPr>
      <a:lvl9pPr marL="3829085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5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4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1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26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2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3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9B2A7"/>
          </a:solidFill>
          <a:ln w="9525">
            <a:noFill/>
            <a:miter lim="800000"/>
            <a:headEnd/>
            <a:tailEnd/>
          </a:ln>
        </p:spPr>
        <p:txBody>
          <a:bodyPr wrap="none" lIns="91365" tIns="45685" rIns="91365" bIns="45685" anchor="ctr"/>
          <a:lstStyle/>
          <a:p>
            <a:endParaRPr lang="de-DE">
              <a:solidFill>
                <a:srgbClr val="3E3E3E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06500"/>
            <a:ext cx="736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8" r:id="rId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6825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3654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0478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7301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073" indent="-34107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bg1"/>
          </a:solidFill>
          <a:latin typeface="+mn-lt"/>
          <a:ea typeface="MS PGothic" pitchFamily="34" charset="-128"/>
          <a:cs typeface="MS PGothic" pitchFamily="34" charset="-128"/>
        </a:defRPr>
      </a:lvl1pPr>
      <a:lvl2pPr marL="287135" indent="27761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845538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424565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4pPr>
      <a:lvl5pPr marL="2000419" indent="279204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5pPr>
      <a:lvl6pPr marL="2458609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6pPr>
      <a:lvl7pPr marL="2915432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7pPr>
      <a:lvl8pPr marL="3372258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8pPr>
      <a:lvl9pPr marL="3829085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5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4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1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26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2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3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9B2A7"/>
          </a:solidFill>
          <a:ln w="9525">
            <a:noFill/>
            <a:miter lim="800000"/>
            <a:headEnd/>
            <a:tailEnd/>
          </a:ln>
        </p:spPr>
        <p:txBody>
          <a:bodyPr wrap="none" lIns="91365" tIns="45685" rIns="91365" bIns="45685" anchor="ctr"/>
          <a:lstStyle/>
          <a:p>
            <a:endParaRPr lang="de-DE">
              <a:solidFill>
                <a:srgbClr val="3E3E3E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06500"/>
            <a:ext cx="736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6825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3654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0478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7301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073" indent="-34107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bg1"/>
          </a:solidFill>
          <a:latin typeface="+mn-lt"/>
          <a:ea typeface="MS PGothic" pitchFamily="34" charset="-128"/>
          <a:cs typeface="MS PGothic" pitchFamily="34" charset="-128"/>
        </a:defRPr>
      </a:lvl1pPr>
      <a:lvl2pPr marL="287135" indent="27761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845538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424565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4pPr>
      <a:lvl5pPr marL="2000419" indent="279204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5pPr>
      <a:lvl6pPr marL="2458609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6pPr>
      <a:lvl7pPr marL="2915432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7pPr>
      <a:lvl8pPr marL="3372258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8pPr>
      <a:lvl9pPr marL="3829085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5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4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1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26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2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3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9B2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4" tIns="45643" rIns="91274" bIns="45643" anchor="ctr"/>
          <a:lstStyle/>
          <a:p>
            <a:endParaRPr lang="de-DE" dirty="0">
              <a:solidFill>
                <a:srgbClr val="3E3E3E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06500"/>
            <a:ext cx="736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6" r:id="rId1"/>
    <p:sldLayoutId id="2147484817" r:id="rId2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6371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275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69119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5489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0737" indent="-340737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bg1"/>
          </a:solidFill>
          <a:latin typeface="+mn-lt"/>
          <a:ea typeface="MS PGothic" pitchFamily="34" charset="-128"/>
          <a:cs typeface="ＭＳ Ｐゴシック" charset="0"/>
        </a:defRPr>
      </a:lvl1pPr>
      <a:lvl2pPr marL="286850" indent="27734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844698" indent="2868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423153" indent="2868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4pPr>
      <a:lvl5pPr marL="1998436" indent="27893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5pPr>
      <a:lvl6pPr marL="2456173" indent="28047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6pPr>
      <a:lvl7pPr marL="2912541" indent="28047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7pPr>
      <a:lvl8pPr marL="3368916" indent="28047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8pPr>
      <a:lvl9pPr marL="3825289" indent="28047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6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1" algn="l" defTabSz="456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50" algn="l" defTabSz="456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19" algn="l" defTabSz="456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89" algn="l" defTabSz="456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60" algn="l" defTabSz="456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34" algn="l" defTabSz="456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08" algn="l" defTabSz="456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979" algn="l" defTabSz="456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7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245" tIns="45630" rIns="91245" bIns="4563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831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1" r:id="rId3"/>
    <p:sldLayoutId id="2147484822" r:id="rId4"/>
    <p:sldLayoutId id="2147484823" r:id="rId5"/>
    <p:sldLayoutId id="2147484824" r:id="rId6"/>
    <p:sldLayoutId id="2147484825" r:id="rId7"/>
    <p:sldLayoutId id="2147484826" r:id="rId8"/>
    <p:sldLayoutId id="2147484827" r:id="rId9"/>
    <p:sldLayoutId id="2147484828" r:id="rId10"/>
    <p:sldLayoutId id="2147484829" r:id="rId11"/>
  </p:sldLayoutIdLst>
  <p:transition spd="slow">
    <p:fade/>
  </p:transition>
  <p:hf sldNum="0" hdr="0" dt="0"/>
  <p:txStyles>
    <p:titleStyle>
      <a:lvl1pPr algn="l" defTabSz="456229" rtl="0" eaLnBrk="1" latinLnBrk="0" hangingPunct="1">
        <a:spcBef>
          <a:spcPct val="0"/>
        </a:spcBef>
        <a:buNone/>
        <a:defRPr sz="1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179" indent="-342179" algn="l" defTabSz="45622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75" indent="-285143" algn="l" defTabSz="45622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70" indent="-228106" algn="l" defTabSz="45622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02" indent="-228106" algn="l" defTabSz="45622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34" indent="-228106" algn="l" defTabSz="45622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61" indent="-228106" algn="l" defTabSz="4562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490" indent="-228106" algn="l" defTabSz="4562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717" indent="-228106" algn="l" defTabSz="4562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49" indent="-228106" algn="l" defTabSz="4562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6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29" algn="l" defTabSz="456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62" algn="l" defTabSz="456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90" algn="l" defTabSz="456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19" algn="l" defTabSz="456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44" algn="l" defTabSz="456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74" algn="l" defTabSz="456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04" algn="l" defTabSz="456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33" algn="l" defTabSz="456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7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310" tIns="45660" rIns="91310" bIns="4566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831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  <p:sldLayoutId id="2147484832" r:id="rId2"/>
    <p:sldLayoutId id="2147484833" r:id="rId3"/>
    <p:sldLayoutId id="2147484834" r:id="rId4"/>
    <p:sldLayoutId id="2147484835" r:id="rId5"/>
    <p:sldLayoutId id="2147484836" r:id="rId6"/>
    <p:sldLayoutId id="2147484837" r:id="rId7"/>
    <p:sldLayoutId id="2147484838" r:id="rId8"/>
    <p:sldLayoutId id="2147484839" r:id="rId9"/>
    <p:sldLayoutId id="2147484840" r:id="rId10"/>
    <p:sldLayoutId id="2147484841" r:id="rId11"/>
  </p:sldLayoutIdLst>
  <p:transition spd="slow">
    <p:fade/>
  </p:transition>
  <p:hf sldNum="0" hdr="0" dt="0"/>
  <p:txStyles>
    <p:titleStyle>
      <a:lvl1pPr algn="l" defTabSz="456552" rtl="0" eaLnBrk="1" latinLnBrk="0" hangingPunct="1">
        <a:spcBef>
          <a:spcPct val="0"/>
        </a:spcBef>
        <a:buNone/>
        <a:defRPr sz="1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419" indent="-342419" algn="l" defTabSz="45655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00" indent="-285345" algn="l" defTabSz="45655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80" indent="-228271" algn="l" defTabSz="4565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33" indent="-228271" algn="l" defTabSz="45655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89" indent="-228271" algn="l" defTabSz="45655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39" indent="-228271" algn="l" defTabSz="4565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91" indent="-228271" algn="l" defTabSz="4565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42" indent="-228271" algn="l" defTabSz="4565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697" indent="-228271" algn="l" defTabSz="4565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65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2" algn="l" defTabSz="4565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4565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0" algn="l" defTabSz="4565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0" algn="l" defTabSz="4565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62" algn="l" defTabSz="4565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14" algn="l" defTabSz="4565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69" algn="l" defTabSz="4565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21" algn="l" defTabSz="4565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9B2A7"/>
          </a:solidFill>
          <a:ln w="9525">
            <a:noFill/>
            <a:miter lim="800000"/>
            <a:headEnd/>
            <a:tailEnd/>
          </a:ln>
        </p:spPr>
        <p:txBody>
          <a:bodyPr wrap="none" lIns="91365" tIns="45685" rIns="91365" bIns="45685" anchor="ctr"/>
          <a:lstStyle/>
          <a:p>
            <a:endParaRPr lang="de-DE">
              <a:solidFill>
                <a:srgbClr val="3E3E3E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06500"/>
            <a:ext cx="736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6825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3654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0478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7301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073" indent="-34107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bg1"/>
          </a:solidFill>
          <a:latin typeface="+mn-lt"/>
          <a:ea typeface="MS PGothic" pitchFamily="34" charset="-128"/>
          <a:cs typeface="MS PGothic" pitchFamily="34" charset="-128"/>
        </a:defRPr>
      </a:lvl1pPr>
      <a:lvl2pPr marL="287135" indent="27761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845538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424565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4pPr>
      <a:lvl5pPr marL="2000419" indent="279204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5pPr>
      <a:lvl6pPr marL="2458609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6pPr>
      <a:lvl7pPr marL="2915432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7pPr>
      <a:lvl8pPr marL="3372258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8pPr>
      <a:lvl9pPr marL="3829085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5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4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1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26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2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3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9B2A7"/>
          </a:solidFill>
          <a:ln w="9525">
            <a:noFill/>
            <a:miter lim="800000"/>
            <a:headEnd/>
            <a:tailEnd/>
          </a:ln>
        </p:spPr>
        <p:txBody>
          <a:bodyPr wrap="none" lIns="91365" tIns="45685" rIns="91365" bIns="45685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06500"/>
            <a:ext cx="736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1" r:id="rId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6825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3654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0478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7301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073" indent="-34107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bg1"/>
          </a:solidFill>
          <a:latin typeface="+mn-lt"/>
          <a:ea typeface="MS PGothic" pitchFamily="34" charset="-128"/>
          <a:cs typeface="MS PGothic" pitchFamily="34" charset="-128"/>
        </a:defRPr>
      </a:lvl1pPr>
      <a:lvl2pPr marL="287135" indent="27761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845538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424565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4pPr>
      <a:lvl5pPr marL="2000419" indent="279204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5pPr>
      <a:lvl6pPr marL="2458609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6pPr>
      <a:lvl7pPr marL="2915432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7pPr>
      <a:lvl8pPr marL="3372258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8pPr>
      <a:lvl9pPr marL="3829085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5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4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1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26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2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3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9100"/>
            <a:ext cx="72390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188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06500"/>
            <a:ext cx="7696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8829" name="Line 13"/>
          <p:cNvSpPr>
            <a:spLocks noChangeShapeType="1"/>
          </p:cNvSpPr>
          <p:nvPr userDrawn="1"/>
        </p:nvSpPr>
        <p:spPr bwMode="auto">
          <a:xfrm>
            <a:off x="228600" y="355600"/>
            <a:ext cx="8686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pPr>
              <a:defRPr/>
            </a:pPr>
            <a:endParaRPr lang="de-DE">
              <a:solidFill>
                <a:srgbClr val="3E3E3E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418832" name="Line 16"/>
          <p:cNvSpPr>
            <a:spLocks noChangeShapeType="1"/>
          </p:cNvSpPr>
          <p:nvPr userDrawn="1"/>
        </p:nvSpPr>
        <p:spPr bwMode="auto">
          <a:xfrm>
            <a:off x="228600" y="838200"/>
            <a:ext cx="8686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pPr>
              <a:defRPr/>
            </a:pPr>
            <a:endParaRPr lang="de-DE">
              <a:solidFill>
                <a:srgbClr val="3E3E3E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5128" name="Textfeld 1"/>
          <p:cNvSpPr txBox="1">
            <a:spLocks noChangeArrowheads="1"/>
          </p:cNvSpPr>
          <p:nvPr/>
        </p:nvSpPr>
        <p:spPr bwMode="auto">
          <a:xfrm>
            <a:off x="9115425" y="563563"/>
            <a:ext cx="184704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 smtClean="0">
              <a:solidFill>
                <a:srgbClr val="3E3E3E"/>
              </a:solidFill>
            </a:endParaRP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7912101" y="622301"/>
            <a:ext cx="762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 eaLnBrk="0" hangingPunct="0">
              <a:defRPr/>
            </a:pPr>
            <a:fld id="{A581ED91-CAC6-504E-9F54-09362BCFEE82}" type="slidenum">
              <a:rPr lang="de-DE" sz="1000" b="1">
                <a:solidFill>
                  <a:srgbClr val="3E3E3E"/>
                </a:solidFill>
                <a:latin typeface="Arial" charset="0"/>
                <a:ea typeface="ＭＳ Ｐゴシック" charset="0"/>
                <a:cs typeface="MS PGothic" charset="0"/>
              </a:rPr>
              <a:pPr algn="r" eaLnBrk="0" hangingPunct="0">
                <a:defRPr/>
              </a:pPr>
              <a:t>‹#›</a:t>
            </a:fld>
            <a:r>
              <a:rPr lang="de-DE" sz="1000" b="1" dirty="0">
                <a:solidFill>
                  <a:srgbClr val="3E3E3E"/>
                </a:solidFill>
                <a:latin typeface="Arial" charset="0"/>
                <a:ea typeface="ＭＳ Ｐゴシック" charset="0"/>
                <a:cs typeface="MS PGothic" charset="0"/>
              </a:rPr>
              <a:t> </a:t>
            </a:r>
            <a:endParaRPr lang="de-DE" sz="1000" b="1" dirty="0">
              <a:solidFill>
                <a:srgbClr val="B9B2A7"/>
              </a:solidFill>
              <a:latin typeface="Arial" charset="0"/>
              <a:ea typeface="ＭＳ Ｐゴシック" charset="0"/>
              <a:cs typeface="MS PGothic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ＭＳ Ｐゴシック" charset="0"/>
        </a:defRPr>
      </a:lvl5pPr>
      <a:lvl6pPr marL="457084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eorgia" charset="0"/>
          <a:ea typeface="ＭＳ Ｐゴシック" charset="0"/>
        </a:defRPr>
      </a:lvl6pPr>
      <a:lvl7pPr marL="91417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eorgia" charset="0"/>
          <a:ea typeface="ＭＳ Ｐゴシック" charset="0"/>
        </a:defRPr>
      </a:lvl7pPr>
      <a:lvl8pPr marL="1371254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eorgia" charset="0"/>
          <a:ea typeface="ＭＳ Ｐゴシック" charset="0"/>
        </a:defRPr>
      </a:lvl8pPr>
      <a:lvl9pPr marL="1828337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eorgia" charset="0"/>
          <a:ea typeface="ＭＳ Ｐゴシック" charset="0"/>
        </a:defRPr>
      </a:lvl9pPr>
    </p:titleStyle>
    <p:bodyStyle>
      <a:lvl1pPr marL="171426" indent="-171426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rgbClr val="3E3E3E"/>
        </a:buClr>
        <a:buChar char="-"/>
        <a:defRPr sz="2200">
          <a:solidFill>
            <a:srgbClr val="3E3E3E"/>
          </a:solidFill>
          <a:latin typeface="+mn-lt"/>
          <a:ea typeface="MS PGothic" pitchFamily="34" charset="-128"/>
          <a:cs typeface="ＭＳ Ｐゴシック" charset="0"/>
        </a:defRPr>
      </a:lvl1pPr>
      <a:lvl2pPr marL="550785" indent="-171426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-"/>
        <a:defRPr sz="2200">
          <a:solidFill>
            <a:srgbClr val="3E3E3E"/>
          </a:solidFill>
          <a:latin typeface="+mn-lt"/>
          <a:ea typeface="MS PGothic" pitchFamily="34" charset="-128"/>
        </a:defRPr>
      </a:lvl2pPr>
      <a:lvl3pPr marL="939667" indent="-196822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-"/>
        <a:defRPr sz="2200">
          <a:solidFill>
            <a:srgbClr val="3E3E3E"/>
          </a:solidFill>
          <a:latin typeface="+mn-lt"/>
          <a:ea typeface="MS PGothic" pitchFamily="34" charset="-128"/>
        </a:defRPr>
      </a:lvl3pPr>
      <a:lvl4pPr marL="1319026" indent="-187299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-"/>
        <a:defRPr sz="2200">
          <a:solidFill>
            <a:srgbClr val="3E3E3E"/>
          </a:solidFill>
          <a:latin typeface="+mn-lt"/>
          <a:ea typeface="MS PGothic" pitchFamily="34" charset="-128"/>
        </a:defRPr>
      </a:lvl4pPr>
      <a:lvl5pPr marL="1714257" indent="-188886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-"/>
        <a:defRPr sz="2200">
          <a:solidFill>
            <a:srgbClr val="3E3E3E"/>
          </a:solidFill>
          <a:latin typeface="+mn-lt"/>
          <a:ea typeface="MS PGothic" pitchFamily="34" charset="-128"/>
        </a:defRPr>
      </a:lvl5pPr>
      <a:lvl6pPr marL="2172738" indent="-190452" algn="l" rtl="0" fontAlgn="base">
        <a:lnSpc>
          <a:spcPct val="120000"/>
        </a:lnSpc>
        <a:spcBef>
          <a:spcPct val="0"/>
        </a:spcBef>
        <a:spcAft>
          <a:spcPct val="50000"/>
        </a:spcAft>
        <a:buChar char="-"/>
        <a:defRPr sz="2400">
          <a:solidFill>
            <a:srgbClr val="3E3E3E"/>
          </a:solidFill>
          <a:latin typeface="+mn-lt"/>
          <a:ea typeface="+mn-ea"/>
        </a:defRPr>
      </a:lvl6pPr>
      <a:lvl7pPr marL="2629823" indent="-190452" algn="l" rtl="0" fontAlgn="base">
        <a:lnSpc>
          <a:spcPct val="120000"/>
        </a:lnSpc>
        <a:spcBef>
          <a:spcPct val="0"/>
        </a:spcBef>
        <a:spcAft>
          <a:spcPct val="50000"/>
        </a:spcAft>
        <a:buChar char="-"/>
        <a:defRPr sz="2400">
          <a:solidFill>
            <a:srgbClr val="3E3E3E"/>
          </a:solidFill>
          <a:latin typeface="+mn-lt"/>
          <a:ea typeface="+mn-ea"/>
        </a:defRPr>
      </a:lvl7pPr>
      <a:lvl8pPr marL="3086906" indent="-190452" algn="l" rtl="0" fontAlgn="base">
        <a:lnSpc>
          <a:spcPct val="120000"/>
        </a:lnSpc>
        <a:spcBef>
          <a:spcPct val="0"/>
        </a:spcBef>
        <a:spcAft>
          <a:spcPct val="50000"/>
        </a:spcAft>
        <a:buChar char="-"/>
        <a:defRPr sz="2400">
          <a:solidFill>
            <a:srgbClr val="3E3E3E"/>
          </a:solidFill>
          <a:latin typeface="+mn-lt"/>
          <a:ea typeface="+mn-ea"/>
        </a:defRPr>
      </a:lvl8pPr>
      <a:lvl9pPr marL="3543990" indent="-190452" algn="l" rtl="0" fontAlgn="base">
        <a:lnSpc>
          <a:spcPct val="120000"/>
        </a:lnSpc>
        <a:spcBef>
          <a:spcPct val="0"/>
        </a:spcBef>
        <a:spcAft>
          <a:spcPct val="50000"/>
        </a:spcAft>
        <a:buChar char="-"/>
        <a:defRPr sz="2400">
          <a:solidFill>
            <a:srgbClr val="3E3E3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4" algn="l" defTabSz="457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4" algn="l" defTabSz="457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7" algn="l" defTabSz="457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2" algn="l" defTabSz="457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6" algn="l" defTabSz="457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1" algn="l" defTabSz="457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5" algn="l" defTabSz="457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7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831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</p:sldLayoutIdLst>
  <p:transition spd="slow">
    <p:fade/>
  </p:transition>
  <p:hf sldNum="0" hdr="0" dt="0"/>
  <p:txStyles>
    <p:titleStyle>
      <a:lvl1pPr algn="l" defTabSz="457135" rtl="0" eaLnBrk="1" latinLnBrk="0" hangingPunct="1">
        <a:spcBef>
          <a:spcPct val="0"/>
        </a:spcBef>
        <a:buNone/>
        <a:defRPr sz="1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851" indent="-342851" algn="l" defTabSz="45713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5" indent="-285710" algn="l" defTabSz="45713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8" indent="-228568" algn="l" defTabSz="45713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3" indent="-228568" algn="l" defTabSz="45713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9" indent="-228568" algn="l" defTabSz="45713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4" indent="-228568" algn="l" defTabSz="4571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9" indent="-228568" algn="l" defTabSz="4571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4" indent="-228568" algn="l" defTabSz="4571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0" indent="-228568" algn="l" defTabSz="4571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457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457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6" algn="l" defTabSz="457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1" algn="l" defTabSz="457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6" algn="l" defTabSz="457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1" algn="l" defTabSz="457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6" algn="l" defTabSz="457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2" algn="l" defTabSz="457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9B2A7"/>
          </a:solidFill>
          <a:ln w="9525">
            <a:noFill/>
            <a:miter lim="800000"/>
            <a:headEnd/>
            <a:tailEnd/>
          </a:ln>
        </p:spPr>
        <p:txBody>
          <a:bodyPr wrap="none" lIns="91365" tIns="45685" rIns="91365" bIns="45685" anchor="ctr"/>
          <a:lstStyle/>
          <a:p>
            <a:endParaRPr lang="de-DE">
              <a:solidFill>
                <a:srgbClr val="3E3E3E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06500"/>
            <a:ext cx="736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8" r:id="rId1"/>
    <p:sldLayoutId id="2147484869" r:id="rId2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6825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3654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0478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7301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073" indent="-34107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bg1"/>
          </a:solidFill>
          <a:latin typeface="+mn-lt"/>
          <a:ea typeface="MS PGothic" pitchFamily="34" charset="-128"/>
          <a:cs typeface="MS PGothic" pitchFamily="34" charset="-128"/>
        </a:defRPr>
      </a:lvl1pPr>
      <a:lvl2pPr marL="287135" indent="27761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845538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424565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4pPr>
      <a:lvl5pPr marL="2000419" indent="279204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5pPr>
      <a:lvl6pPr marL="2458609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6pPr>
      <a:lvl7pPr marL="2915432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7pPr>
      <a:lvl8pPr marL="3372258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8pPr>
      <a:lvl9pPr marL="3829085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5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4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1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26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2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3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9B2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9" tIns="45673" rIns="91339" bIns="45673" anchor="ctr"/>
          <a:lstStyle/>
          <a:p>
            <a:endParaRPr lang="de-DE" dirty="0">
              <a:solidFill>
                <a:srgbClr val="3E3E3E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06500"/>
            <a:ext cx="736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  <p:sldLayoutId id="2147484874" r:id="rId2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6695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3396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0089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6783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0977" indent="-340977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bg1"/>
          </a:solidFill>
          <a:latin typeface="+mn-lt"/>
          <a:ea typeface="MS PGothic" pitchFamily="34" charset="-128"/>
          <a:cs typeface="ＭＳ Ｐゴシック" charset="0"/>
        </a:defRPr>
      </a:lvl1pPr>
      <a:lvl2pPr marL="287054" indent="27754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845298" indent="287054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424161" indent="287054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4pPr>
      <a:lvl5pPr marL="1999852" indent="279126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5pPr>
      <a:lvl6pPr marL="2457913" indent="28067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6pPr>
      <a:lvl7pPr marL="2914606" indent="28067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7pPr>
      <a:lvl8pPr marL="3371302" indent="28067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8pPr>
      <a:lvl9pPr marL="3828000" indent="28067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6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5" algn="l" defTabSz="456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96" algn="l" defTabSz="456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89" algn="l" defTabSz="456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83" algn="l" defTabSz="456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78" algn="l" defTabSz="456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75" algn="l" defTabSz="456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72" algn="l" defTabSz="456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67" algn="l" defTabSz="456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60667" y="359569"/>
            <a:ext cx="8045339" cy="44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37995" y="1221589"/>
            <a:ext cx="8045340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525038" y="4827994"/>
            <a:ext cx="473745" cy="173831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3E3E3E"/>
              </a:solidFill>
              <a:ea typeface="ＭＳ Ｐゴシック" pitchFamily="34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38003" y="4827994"/>
            <a:ext cx="7758473" cy="17383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3E3E3E"/>
              </a:solidFill>
            </a:endParaRPr>
          </a:p>
        </p:txBody>
      </p:sp>
      <p:grpSp>
        <p:nvGrpSpPr>
          <p:cNvPr id="2" name="Gruppieren 9"/>
          <p:cNvGrpSpPr>
            <a:grpSpLocks/>
          </p:cNvGrpSpPr>
          <p:nvPr userDrawn="1"/>
        </p:nvGrpSpPr>
        <p:grpSpPr bwMode="auto">
          <a:xfrm>
            <a:off x="145226" y="359569"/>
            <a:ext cx="8853563" cy="448866"/>
            <a:chOff x="228600" y="479425"/>
            <a:chExt cx="8688388" cy="598488"/>
          </a:xfrm>
        </p:grpSpPr>
        <p:sp>
          <p:nvSpPr>
            <p:cNvPr id="1033" name="Line 13"/>
            <p:cNvSpPr>
              <a:spLocks noChangeShapeType="1"/>
            </p:cNvSpPr>
            <p:nvPr userDrawn="1"/>
          </p:nvSpPr>
          <p:spPr bwMode="auto">
            <a:xfrm>
              <a:off x="229768" y="479425"/>
              <a:ext cx="868722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de-DE" sz="1800">
                <a:solidFill>
                  <a:srgbClr val="3E3E3E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34" name="Line 16"/>
            <p:cNvSpPr>
              <a:spLocks noChangeShapeType="1"/>
            </p:cNvSpPr>
            <p:nvPr userDrawn="1"/>
          </p:nvSpPr>
          <p:spPr bwMode="auto">
            <a:xfrm>
              <a:off x="228600" y="1077913"/>
              <a:ext cx="868722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de-DE" sz="1800">
                <a:solidFill>
                  <a:srgbClr val="3E3E3E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6" name="Rechteck 5"/>
          <p:cNvSpPr/>
          <p:nvPr userDrawn="1"/>
        </p:nvSpPr>
        <p:spPr>
          <a:xfrm>
            <a:off x="8406005" y="511969"/>
            <a:ext cx="377330" cy="228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defRPr/>
            </a:pPr>
            <a:fld id="{5EFFC1D8-2131-43BA-A9F3-60E3B34A68EC}" type="slidenum">
              <a:rPr lang="de-DE" sz="700" b="1">
                <a:solidFill>
                  <a:srgbClr val="3E3E3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de-DE" sz="700" b="1" dirty="0">
              <a:solidFill>
                <a:srgbClr val="3E3E3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171406" y="4827994"/>
            <a:ext cx="3135290" cy="173831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rgbClr val="3E3E3E"/>
                </a:solidFill>
              </a:rPr>
              <a:t>Programmangebot der DW</a:t>
            </a:r>
            <a:endParaRPr lang="de-DE" dirty="0">
              <a:solidFill>
                <a:srgbClr val="3E3E3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94" r:id="rId2"/>
    <p:sldLayoutId id="2147484895" r:id="rId3"/>
    <p:sldLayoutId id="2147484896" r:id="rId4"/>
    <p:sldLayoutId id="2147484897" r:id="rId5"/>
    <p:sldLayoutId id="2147484898" r:id="rId6"/>
    <p:sldLayoutId id="2147484899" r:id="rId7"/>
    <p:sldLayoutId id="2147484900" r:id="rId8"/>
    <p:sldLayoutId id="2147484901" r:id="rId9"/>
    <p:sldLayoutId id="2147484902" r:id="rId10"/>
    <p:sldLayoutId id="2147484903" r:id="rId11"/>
    <p:sldLayoutId id="2147484904" r:id="rId12"/>
    <p:sldLayoutId id="2147484905" r:id="rId13"/>
    <p:sldLayoutId id="2147484906" r:id="rId14"/>
    <p:sldLayoutId id="2147484907" r:id="rId15"/>
    <p:sldLayoutId id="2147484908" r:id="rId16"/>
    <p:sldLayoutId id="2147484909" r:id="rId17"/>
    <p:sldLayoutId id="2147484910" r:id="rId18"/>
    <p:sldLayoutId id="2147484911" r:id="rId19"/>
    <p:sldLayoutId id="2147484912" r:id="rId20"/>
    <p:sldLayoutId id="2147484913" r:id="rId21"/>
    <p:sldLayoutId id="2147484914" r:id="rId22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5pPr>
      <a:lvl6pPr marL="342617" algn="l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Georgia" charset="0"/>
          <a:ea typeface="ＭＳ Ｐゴシック" charset="0"/>
        </a:defRPr>
      </a:lvl6pPr>
      <a:lvl7pPr marL="685229" algn="l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Georgia" charset="0"/>
          <a:ea typeface="ＭＳ Ｐゴシック" charset="0"/>
        </a:defRPr>
      </a:lvl7pPr>
      <a:lvl8pPr marL="1027843" algn="l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Georgia" charset="0"/>
          <a:ea typeface="ＭＳ Ｐゴシック" charset="0"/>
        </a:defRPr>
      </a:lvl8pPr>
      <a:lvl9pPr marL="1370457" algn="l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134429" indent="-134429" algn="l" rtl="0" eaLnBrk="0" fontAlgn="base" hangingPunct="0">
        <a:lnSpc>
          <a:spcPct val="120000"/>
        </a:lnSpc>
        <a:spcBef>
          <a:spcPct val="0"/>
        </a:spcBef>
        <a:spcAft>
          <a:spcPts val="900"/>
        </a:spcAft>
        <a:buFont typeface="Georgia" pitchFamily="18" charset="0"/>
        <a:buChar char="-"/>
        <a:defRPr sz="1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02096" indent="-134429" algn="l" rtl="0" eaLnBrk="0" fontAlgn="base" hangingPunct="0">
        <a:lnSpc>
          <a:spcPct val="120000"/>
        </a:lnSpc>
        <a:spcBef>
          <a:spcPct val="0"/>
        </a:spcBef>
        <a:spcAft>
          <a:spcPts val="900"/>
        </a:spcAft>
        <a:buFont typeface="Georgia" pitchFamily="18" charset="0"/>
        <a:buChar char="-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69763" indent="-133238" algn="l" rtl="0" eaLnBrk="0" fontAlgn="base" hangingPunct="0">
        <a:lnSpc>
          <a:spcPct val="120000"/>
        </a:lnSpc>
        <a:spcBef>
          <a:spcPct val="0"/>
        </a:spcBef>
        <a:spcAft>
          <a:spcPts val="900"/>
        </a:spcAft>
        <a:buFont typeface="Georgia" pitchFamily="18" charset="0"/>
        <a:buChar char="-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38621" indent="-134429" algn="l" rtl="0" eaLnBrk="0" fontAlgn="base" hangingPunct="0">
        <a:lnSpc>
          <a:spcPct val="120000"/>
        </a:lnSpc>
        <a:spcBef>
          <a:spcPct val="0"/>
        </a:spcBef>
        <a:spcAft>
          <a:spcPts val="900"/>
        </a:spcAft>
        <a:buFont typeface="Georgia" pitchFamily="18" charset="0"/>
        <a:buChar char="-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06288" indent="-133238" algn="l" rtl="0" eaLnBrk="0" fontAlgn="base" hangingPunct="0">
        <a:lnSpc>
          <a:spcPct val="120000"/>
        </a:lnSpc>
        <a:spcBef>
          <a:spcPct val="0"/>
        </a:spcBef>
        <a:spcAft>
          <a:spcPts val="900"/>
        </a:spcAft>
        <a:buFont typeface="Georgia" pitchFamily="18" charset="0"/>
        <a:buChar char="-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4379" indent="-171308" algn="l" defTabSz="6852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994" indent="-171308" algn="l" defTabSz="6852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607" indent="-171308" algn="l" defTabSz="6852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221" indent="-171308" algn="l" defTabSz="6852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2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17" algn="l" defTabSz="6852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29" algn="l" defTabSz="6852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43" algn="l" defTabSz="6852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57" algn="l" defTabSz="6852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71" algn="l" defTabSz="6852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687" algn="l" defTabSz="6852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300" algn="l" defTabSz="6852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913" algn="l" defTabSz="6852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51" r:id="rId2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MS PGothic" pitchFamily="34" charset="-128"/>
        </a:defRPr>
      </a:lvl5pPr>
      <a:lvl6pPr marL="456825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eorgia" charset="0"/>
          <a:ea typeface="ＭＳ Ｐゴシック" charset="0"/>
        </a:defRPr>
      </a:lvl6pPr>
      <a:lvl7pPr marL="913654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eorgia" charset="0"/>
          <a:ea typeface="ＭＳ Ｐゴシック" charset="0"/>
        </a:defRPr>
      </a:lvl7pPr>
      <a:lvl8pPr marL="1370478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eorgia" charset="0"/>
          <a:ea typeface="ＭＳ Ｐゴシック" charset="0"/>
        </a:defRPr>
      </a:lvl8pPr>
      <a:lvl9pPr marL="1827301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eorgia" charset="0"/>
          <a:ea typeface="ＭＳ Ｐゴシック" charset="0"/>
        </a:defRPr>
      </a:lvl9pPr>
    </p:titleStyle>
    <p:bodyStyle>
      <a:lvl1pPr marL="171330" indent="-17133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rgbClr val="3E3E3E"/>
        </a:buClr>
        <a:buChar char="-"/>
        <a:defRPr sz="2200">
          <a:solidFill>
            <a:srgbClr val="3E3E3E"/>
          </a:solidFill>
          <a:latin typeface="+mn-lt"/>
          <a:ea typeface="MS PGothic" pitchFamily="34" charset="-128"/>
          <a:cs typeface="MS PGothic" pitchFamily="34" charset="-128"/>
        </a:defRPr>
      </a:lvl1pPr>
      <a:lvl2pPr marL="550473" indent="-17133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-"/>
        <a:defRPr sz="2200">
          <a:solidFill>
            <a:srgbClr val="3E3E3E"/>
          </a:solidFill>
          <a:latin typeface="+mn-lt"/>
          <a:ea typeface="MS PGothic" pitchFamily="34" charset="-128"/>
        </a:defRPr>
      </a:lvl2pPr>
      <a:lvl3pPr marL="939135" indent="-19671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-"/>
        <a:defRPr sz="2200">
          <a:solidFill>
            <a:srgbClr val="3E3E3E"/>
          </a:solidFill>
          <a:latin typeface="+mn-lt"/>
          <a:ea typeface="MS PGothic" pitchFamily="34" charset="-128"/>
        </a:defRPr>
      </a:lvl3pPr>
      <a:lvl4pPr marL="1318278" indent="-187191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-"/>
        <a:defRPr sz="2200">
          <a:solidFill>
            <a:srgbClr val="3E3E3E"/>
          </a:solidFill>
          <a:latin typeface="+mn-lt"/>
          <a:ea typeface="MS PGothic" pitchFamily="34" charset="-128"/>
        </a:defRPr>
      </a:lvl4pPr>
      <a:lvl5pPr marL="1713286" indent="-188778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har char="-"/>
        <a:defRPr sz="2200">
          <a:solidFill>
            <a:srgbClr val="3E3E3E"/>
          </a:solidFill>
          <a:latin typeface="+mn-lt"/>
          <a:ea typeface="MS PGothic" pitchFamily="34" charset="-128"/>
        </a:defRPr>
      </a:lvl5pPr>
      <a:lvl6pPr marL="2171506" indent="-190344" algn="l" rtl="0" fontAlgn="base">
        <a:lnSpc>
          <a:spcPct val="120000"/>
        </a:lnSpc>
        <a:spcBef>
          <a:spcPct val="0"/>
        </a:spcBef>
        <a:spcAft>
          <a:spcPct val="50000"/>
        </a:spcAft>
        <a:buChar char="-"/>
        <a:defRPr sz="2400">
          <a:solidFill>
            <a:srgbClr val="3E3E3E"/>
          </a:solidFill>
          <a:latin typeface="+mn-lt"/>
          <a:ea typeface="+mn-ea"/>
        </a:defRPr>
      </a:lvl6pPr>
      <a:lvl7pPr marL="2628333" indent="-190344" algn="l" rtl="0" fontAlgn="base">
        <a:lnSpc>
          <a:spcPct val="120000"/>
        </a:lnSpc>
        <a:spcBef>
          <a:spcPct val="0"/>
        </a:spcBef>
        <a:spcAft>
          <a:spcPct val="50000"/>
        </a:spcAft>
        <a:buChar char="-"/>
        <a:defRPr sz="2400">
          <a:solidFill>
            <a:srgbClr val="3E3E3E"/>
          </a:solidFill>
          <a:latin typeface="+mn-lt"/>
          <a:ea typeface="+mn-ea"/>
        </a:defRPr>
      </a:lvl7pPr>
      <a:lvl8pPr marL="3085156" indent="-190344" algn="l" rtl="0" fontAlgn="base">
        <a:lnSpc>
          <a:spcPct val="120000"/>
        </a:lnSpc>
        <a:spcBef>
          <a:spcPct val="0"/>
        </a:spcBef>
        <a:spcAft>
          <a:spcPct val="50000"/>
        </a:spcAft>
        <a:buChar char="-"/>
        <a:defRPr sz="2400">
          <a:solidFill>
            <a:srgbClr val="3E3E3E"/>
          </a:solidFill>
          <a:latin typeface="+mn-lt"/>
          <a:ea typeface="+mn-ea"/>
        </a:defRPr>
      </a:lvl8pPr>
      <a:lvl9pPr marL="3541982" indent="-190344" algn="l" rtl="0" fontAlgn="base">
        <a:lnSpc>
          <a:spcPct val="120000"/>
        </a:lnSpc>
        <a:spcBef>
          <a:spcPct val="0"/>
        </a:spcBef>
        <a:spcAft>
          <a:spcPct val="50000"/>
        </a:spcAft>
        <a:buChar char="-"/>
        <a:defRPr sz="2400">
          <a:solidFill>
            <a:srgbClr val="3E3E3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5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4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1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26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2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3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 userDrawn="1"/>
        </p:nvSpPr>
        <p:spPr bwMode="auto">
          <a:xfrm>
            <a:off x="457200" y="3148018"/>
            <a:ext cx="6731000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charset="0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dirty="0" smtClean="0"/>
              <a:t>Mastertitelformat bearbeiten</a:t>
            </a:r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457202" y="4171950"/>
            <a:ext cx="6723063" cy="628650"/>
          </a:xfrm>
          <a:prstGeom prst="rect">
            <a:avLst/>
          </a:prstGeom>
        </p:spPr>
        <p:txBody>
          <a:bodyPr lIns="91365" tIns="45685" rIns="91365" bIns="45685"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800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288925" indent="2794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847725" indent="2889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427163" indent="2889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400">
                <a:solidFill>
                  <a:schemeClr val="bg1"/>
                </a:solidFill>
                <a:latin typeface="+mn-lt"/>
                <a:ea typeface="+mn-ea"/>
              </a:defRPr>
            </a:lvl4pPr>
            <a:lvl5pPr marL="2003425" indent="280988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400">
                <a:solidFill>
                  <a:schemeClr val="bg1"/>
                </a:solidFill>
                <a:latin typeface="+mn-lt"/>
                <a:ea typeface="+mn-ea"/>
              </a:defRPr>
            </a:lvl5pPr>
            <a:lvl6pPr marL="2460625" indent="280988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800">
                <a:solidFill>
                  <a:schemeClr val="bg1"/>
                </a:solidFill>
                <a:latin typeface="+mn-lt"/>
                <a:ea typeface="+mn-ea"/>
              </a:defRPr>
            </a:lvl6pPr>
            <a:lvl7pPr marL="2917825" indent="280988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800">
                <a:solidFill>
                  <a:schemeClr val="bg1"/>
                </a:solidFill>
                <a:latin typeface="+mn-lt"/>
                <a:ea typeface="+mn-ea"/>
              </a:defRPr>
            </a:lvl7pPr>
            <a:lvl8pPr marL="3375025" indent="280988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800">
                <a:solidFill>
                  <a:schemeClr val="bg1"/>
                </a:solidFill>
                <a:latin typeface="+mn-lt"/>
                <a:ea typeface="+mn-ea"/>
              </a:defRPr>
            </a:lvl8pPr>
            <a:lvl9pPr marL="3832225" indent="280988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Char char="-"/>
              <a:defRPr sz="28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dirty="0" smtClean="0"/>
              <a:t>Master-Untertitelformat bearbeiten</a:t>
            </a:r>
          </a:p>
        </p:txBody>
      </p:sp>
      <p:sp>
        <p:nvSpPr>
          <p:cNvPr id="4100" name="Rectangle 55"/>
          <p:cNvSpPr>
            <a:spLocks noChangeArrowheads="1"/>
          </p:cNvSpPr>
          <p:nvPr userDrawn="1"/>
        </p:nvSpPr>
        <p:spPr bwMode="auto">
          <a:xfrm>
            <a:off x="0" y="1588"/>
            <a:ext cx="9144000" cy="5141912"/>
          </a:xfrm>
          <a:prstGeom prst="rect">
            <a:avLst/>
          </a:prstGeom>
          <a:solidFill>
            <a:srgbClr val="B9B2A7"/>
          </a:solidFill>
          <a:ln w="9525">
            <a:noFill/>
            <a:miter lim="800000"/>
            <a:headEnd/>
            <a:tailEnd/>
          </a:ln>
        </p:spPr>
        <p:txBody>
          <a:bodyPr wrap="none" lIns="91365" tIns="45685" rIns="91365" bIns="45685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eorgia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eorgia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eorgia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eorgia" charset="0"/>
          <a:ea typeface="MS PGothic" pitchFamily="34" charset="-128"/>
          <a:cs typeface="MS PGothic" pitchFamily="34" charset="-128"/>
        </a:defRPr>
      </a:lvl5pPr>
      <a:lvl6pPr marL="456825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3654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0478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7301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073" indent="-34107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bg1"/>
          </a:solidFill>
          <a:latin typeface="+mn-lt"/>
          <a:ea typeface="MS PGothic" pitchFamily="34" charset="-128"/>
          <a:cs typeface="MS PGothic" pitchFamily="34" charset="-128"/>
        </a:defRPr>
      </a:lvl1pPr>
      <a:lvl2pPr marL="287135" indent="27761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845538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424565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4pPr>
      <a:lvl5pPr marL="2000419" indent="279204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5pPr>
      <a:lvl6pPr marL="2458609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6pPr>
      <a:lvl7pPr marL="2915432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7pPr>
      <a:lvl8pPr marL="3372258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8pPr>
      <a:lvl9pPr marL="3829085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5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4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1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26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2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3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9B2A7"/>
          </a:solidFill>
          <a:ln w="9525">
            <a:noFill/>
            <a:miter lim="800000"/>
            <a:headEnd/>
            <a:tailEnd/>
          </a:ln>
        </p:spPr>
        <p:txBody>
          <a:bodyPr wrap="none" lIns="91365" tIns="45685" rIns="91365" bIns="45685" anchor="ctr"/>
          <a:lstStyle/>
          <a:p>
            <a:endParaRPr lang="de-DE">
              <a:solidFill>
                <a:srgbClr val="3E3E3E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06500"/>
            <a:ext cx="736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6825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3654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0478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7301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073" indent="-34107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bg1"/>
          </a:solidFill>
          <a:latin typeface="+mn-lt"/>
          <a:ea typeface="MS PGothic" pitchFamily="34" charset="-128"/>
          <a:cs typeface="MS PGothic" pitchFamily="34" charset="-128"/>
        </a:defRPr>
      </a:lvl1pPr>
      <a:lvl2pPr marL="287135" indent="27761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845538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424565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4pPr>
      <a:lvl5pPr marL="2000419" indent="279204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5pPr>
      <a:lvl6pPr marL="2458609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6pPr>
      <a:lvl7pPr marL="2915432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7pPr>
      <a:lvl8pPr marL="3372258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8pPr>
      <a:lvl9pPr marL="3829085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5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4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1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26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2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3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9B2A7"/>
          </a:solidFill>
          <a:ln w="9525">
            <a:noFill/>
            <a:miter lim="800000"/>
            <a:headEnd/>
            <a:tailEnd/>
          </a:ln>
        </p:spPr>
        <p:txBody>
          <a:bodyPr wrap="none" lIns="91365" tIns="45685" rIns="91365" bIns="45685" anchor="ctr"/>
          <a:lstStyle/>
          <a:p>
            <a:endParaRPr lang="de-DE">
              <a:solidFill>
                <a:srgbClr val="3E3E3E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06500"/>
            <a:ext cx="736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6825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3654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0478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7301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073" indent="-34107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bg1"/>
          </a:solidFill>
          <a:latin typeface="+mn-lt"/>
          <a:ea typeface="MS PGothic" pitchFamily="34" charset="-128"/>
          <a:cs typeface="MS PGothic" pitchFamily="34" charset="-128"/>
        </a:defRPr>
      </a:lvl1pPr>
      <a:lvl2pPr marL="287135" indent="27761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845538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424565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4pPr>
      <a:lvl5pPr marL="2000419" indent="279204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5pPr>
      <a:lvl6pPr marL="2458609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6pPr>
      <a:lvl7pPr marL="2915432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7pPr>
      <a:lvl8pPr marL="3372258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8pPr>
      <a:lvl9pPr marL="3829085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5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4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1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26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2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3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9B2A7"/>
          </a:solidFill>
          <a:ln w="9525">
            <a:noFill/>
            <a:miter lim="800000"/>
            <a:headEnd/>
            <a:tailEnd/>
          </a:ln>
        </p:spPr>
        <p:txBody>
          <a:bodyPr wrap="none" lIns="91365" tIns="45685" rIns="91365" bIns="45685" anchor="ctr"/>
          <a:lstStyle/>
          <a:p>
            <a:endParaRPr lang="de-DE">
              <a:solidFill>
                <a:srgbClr val="3E3E3E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06500"/>
            <a:ext cx="736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6825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3654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0478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7301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073" indent="-34107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bg1"/>
          </a:solidFill>
          <a:latin typeface="+mn-lt"/>
          <a:ea typeface="MS PGothic" pitchFamily="34" charset="-128"/>
          <a:cs typeface="MS PGothic" pitchFamily="34" charset="-128"/>
        </a:defRPr>
      </a:lvl1pPr>
      <a:lvl2pPr marL="287135" indent="27761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845538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424565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4pPr>
      <a:lvl5pPr marL="2000419" indent="279204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5pPr>
      <a:lvl6pPr marL="2458609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6pPr>
      <a:lvl7pPr marL="2915432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7pPr>
      <a:lvl8pPr marL="3372258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8pPr>
      <a:lvl9pPr marL="3829085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5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4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1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26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2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3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9B2A7"/>
          </a:solidFill>
          <a:ln w="9525">
            <a:noFill/>
            <a:miter lim="800000"/>
            <a:headEnd/>
            <a:tailEnd/>
          </a:ln>
        </p:spPr>
        <p:txBody>
          <a:bodyPr wrap="none" lIns="91365" tIns="45685" rIns="91365" bIns="45685" anchor="ctr"/>
          <a:lstStyle/>
          <a:p>
            <a:endParaRPr lang="de-DE">
              <a:solidFill>
                <a:srgbClr val="3E3E3E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06500"/>
            <a:ext cx="736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6825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3654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0478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7301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073" indent="-34107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bg1"/>
          </a:solidFill>
          <a:latin typeface="+mn-lt"/>
          <a:ea typeface="MS PGothic" pitchFamily="34" charset="-128"/>
          <a:cs typeface="MS PGothic" pitchFamily="34" charset="-128"/>
        </a:defRPr>
      </a:lvl1pPr>
      <a:lvl2pPr marL="287135" indent="27761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845538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424565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4pPr>
      <a:lvl5pPr marL="2000419" indent="279204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5pPr>
      <a:lvl6pPr marL="2458609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6pPr>
      <a:lvl7pPr marL="2915432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7pPr>
      <a:lvl8pPr marL="3372258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8pPr>
      <a:lvl9pPr marL="3829085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5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4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1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26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2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3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9B2A7"/>
          </a:solidFill>
          <a:ln w="9525">
            <a:noFill/>
            <a:miter lim="800000"/>
            <a:headEnd/>
            <a:tailEnd/>
          </a:ln>
        </p:spPr>
        <p:txBody>
          <a:bodyPr wrap="none" lIns="91365" tIns="45685" rIns="91365" bIns="45685" anchor="ctr"/>
          <a:lstStyle/>
          <a:p>
            <a:endParaRPr lang="de-DE">
              <a:solidFill>
                <a:srgbClr val="3E3E3E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06500"/>
            <a:ext cx="736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7" r:id="rId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6825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3654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0478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7301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073" indent="-34107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bg1"/>
          </a:solidFill>
          <a:latin typeface="+mn-lt"/>
          <a:ea typeface="MS PGothic" pitchFamily="34" charset="-128"/>
          <a:cs typeface="MS PGothic" pitchFamily="34" charset="-128"/>
        </a:defRPr>
      </a:lvl1pPr>
      <a:lvl2pPr marL="287135" indent="27761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845538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424565" indent="28713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4pPr>
      <a:lvl5pPr marL="2000419" indent="279204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400">
          <a:solidFill>
            <a:schemeClr val="bg1"/>
          </a:solidFill>
          <a:latin typeface="+mn-lt"/>
          <a:ea typeface="MS PGothic" pitchFamily="34" charset="-128"/>
        </a:defRPr>
      </a:lvl5pPr>
      <a:lvl6pPr marL="2458609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6pPr>
      <a:lvl7pPr marL="2915432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7pPr>
      <a:lvl8pPr marL="3372258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8pPr>
      <a:lvl9pPr marL="3829085" indent="280756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-"/>
        <a:defRPr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5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4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1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26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2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78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3" algn="l" defTabSz="456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6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pPr lvl="0"/>
            <a:r>
              <a:rPr lang="de-DE" sz="3600" b="1" dirty="0" smtClean="0">
                <a:latin typeface="Microsoft YaHei" pitchFamily="34" charset="-122"/>
                <a:ea typeface="Microsoft YaHei" pitchFamily="34" charset="-122"/>
              </a:rPr>
              <a:t>The New DW </a:t>
            </a:r>
            <a:r>
              <a:rPr lang="de-DE" sz="2800" b="1" dirty="0" smtClean="0"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de-DE" sz="2800" b="1" dirty="0" smtClean="0">
                <a:latin typeface="Microsoft YaHei" pitchFamily="34" charset="-122"/>
                <a:ea typeface="Microsoft YaHei" pitchFamily="34" charset="-122"/>
              </a:rPr>
            </a:br>
            <a:endParaRPr lang="de-DE" sz="2800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latin typeface="Microsoft YaHei" pitchFamily="34" charset="-122"/>
                <a:ea typeface="Microsoft YaHei" pitchFamily="34" charset="-122"/>
              </a:rPr>
              <a:t>Запуск телеканала июнь</a:t>
            </a:r>
            <a:r>
              <a:rPr lang="de-DE" sz="2400" b="1" dirty="0" smtClean="0">
                <a:latin typeface="Microsoft YaHei" pitchFamily="34" charset="-122"/>
                <a:ea typeface="Microsoft YaHei" pitchFamily="34" charset="-122"/>
              </a:rPr>
              <a:t>, 2015</a:t>
            </a:r>
            <a:endParaRPr lang="de-DE" sz="2400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idx="10"/>
          </p:nvPr>
        </p:nvSpPr>
        <p:spPr/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44661" y="489938"/>
            <a:ext cx="8854678" cy="31349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12" tIns="34256" rIns="68512" bIns="34256" anchor="ctr"/>
          <a:lstStyle/>
          <a:p>
            <a:pPr algn="ctr"/>
            <a:endParaRPr lang="de-DE" sz="2700" dirty="0">
              <a:solidFill>
                <a:srgbClr val="3E3E3E"/>
              </a:solidFill>
              <a:ea typeface="ＭＳ Ｐゴシック" pitchFamily="34" charset="-128"/>
            </a:endParaRPr>
          </a:p>
        </p:txBody>
      </p:sp>
      <p:pic>
        <p:nvPicPr>
          <p:cNvPr id="7" name="Bildplatzhalter 9" descr="DW_Update S3_0000.jpg"/>
          <p:cNvPicPr>
            <a:picLocks noChangeAspect="1"/>
          </p:cNvPicPr>
          <p:nvPr/>
        </p:nvPicPr>
        <p:blipFill>
          <a:blip r:embed="rId3" cstate="print"/>
          <a:srcRect t="20458" b="20458"/>
          <a:stretch>
            <a:fillRect/>
          </a:stretch>
        </p:blipFill>
        <p:spPr bwMode="auto">
          <a:xfrm>
            <a:off x="145218" y="681644"/>
            <a:ext cx="8853564" cy="2943225"/>
          </a:xfrm>
          <a:prstGeom prst="rect">
            <a:avLst/>
          </a:prstGeom>
          <a:solidFill>
            <a:srgbClr val="BAC5CE"/>
          </a:solidFill>
          <a:ln w="9525">
            <a:noFill/>
            <a:miter lim="800000"/>
            <a:headEnd/>
            <a:tailEnd/>
          </a:ln>
        </p:spPr>
      </p:pic>
      <p:pic>
        <p:nvPicPr>
          <p:cNvPr id="1028" name="Picture 4" descr="Y:\AG-FPW-Team\04_Präsentationen\Stoerer_24h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20766">
            <a:off x="6595210" y="2641777"/>
            <a:ext cx="2279169" cy="22791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>
            <a:grpSpLocks noChangeAspect="1"/>
          </p:cNvGrpSpPr>
          <p:nvPr/>
        </p:nvGrpSpPr>
        <p:grpSpPr>
          <a:xfrm>
            <a:off x="5580112" y="1501486"/>
            <a:ext cx="3275856" cy="2798456"/>
            <a:chOff x="1928502" y="1131590"/>
            <a:chExt cx="4507097" cy="3850265"/>
          </a:xfrm>
        </p:grpSpPr>
        <p:pic>
          <p:nvPicPr>
            <p:cNvPr id="3" name="Picture 2" descr="C:\Users\Loebnerj\AppData\Local\Temp\notes9FBED7\DW_Logo.jp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147" t="7906" r="8536" b="9084"/>
            <a:stretch>
              <a:fillRect/>
            </a:stretch>
          </p:blipFill>
          <p:spPr bwMode="auto">
            <a:xfrm>
              <a:off x="1928502" y="1131590"/>
              <a:ext cx="4492889" cy="3024336"/>
            </a:xfrm>
            <a:prstGeom prst="rect">
              <a:avLst/>
            </a:prstGeom>
            <a:noFill/>
          </p:spPr>
        </p:pic>
        <p:sp>
          <p:nvSpPr>
            <p:cNvPr id="4" name="Rechteck 3"/>
            <p:cNvSpPr/>
            <p:nvPr/>
          </p:nvSpPr>
          <p:spPr bwMode="auto">
            <a:xfrm>
              <a:off x="2266424" y="1253503"/>
              <a:ext cx="4169175" cy="372835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70"/>
              <a:endParaRPr lang="de-DE" sz="2400" dirty="0">
                <a:solidFill>
                  <a:srgbClr val="000000"/>
                </a:solidFill>
                <a:latin typeface="Georgia" charset="0"/>
                <a:ea typeface="ＭＳ Ｐゴシック" charset="0"/>
              </a:endParaRP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323528" y="339502"/>
            <a:ext cx="63371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 smtClean="0">
                <a:solidFill>
                  <a:srgbClr val="009BFF"/>
                </a:solidFill>
                <a:latin typeface="Microsoft YaHei" pitchFamily="34" charset="-122"/>
                <a:ea typeface="Microsoft YaHei" pitchFamily="34" charset="-122"/>
                <a:cs typeface="Aharoni" pitchFamily="2" charset="-79"/>
              </a:rPr>
              <a:t>Основные принципы</a:t>
            </a:r>
            <a:r>
              <a:rPr lang="en-US" sz="2400" b="1" kern="0" dirty="0" smtClean="0">
                <a:solidFill>
                  <a:srgbClr val="009BFF"/>
                </a:solidFill>
                <a:latin typeface="Microsoft YaHei" pitchFamily="34" charset="-122"/>
                <a:ea typeface="Microsoft YaHei" pitchFamily="34" charset="-122"/>
                <a:cs typeface="Aharoni" pitchFamily="2" charset="-79"/>
              </a:rPr>
              <a:t> </a:t>
            </a:r>
            <a:r>
              <a:rPr lang="ru-RU" sz="2400" b="1" kern="0" dirty="0" smtClean="0">
                <a:solidFill>
                  <a:srgbClr val="009BFF"/>
                </a:solidFill>
                <a:latin typeface="Microsoft YaHei" pitchFamily="34" charset="-122"/>
                <a:ea typeface="Microsoft YaHei" pitchFamily="34" charset="-122"/>
                <a:cs typeface="Aharoni" pitchFamily="2" charset="-79"/>
              </a:rPr>
              <a:t> </a:t>
            </a:r>
            <a:r>
              <a:rPr lang="ru-RU" sz="2400" b="1" kern="0" dirty="0" smtClean="0">
                <a:solidFill>
                  <a:srgbClr val="3E3E3E"/>
                </a:solidFill>
                <a:latin typeface="Microsoft YaHei" pitchFamily="34" charset="-122"/>
                <a:ea typeface="Microsoft YaHei" pitchFamily="34" charset="-122"/>
                <a:cs typeface="Aharoni" pitchFamily="2" charset="-79"/>
              </a:rPr>
              <a:t>достоверность </a:t>
            </a:r>
            <a:r>
              <a:rPr lang="ru-RU" kern="0" dirty="0" smtClean="0">
                <a:solidFill>
                  <a:srgbClr val="3E3E3E"/>
                </a:solidFill>
                <a:latin typeface="Microsoft YaHei" pitchFamily="34" charset="-122"/>
                <a:ea typeface="Microsoft YaHei" pitchFamily="34" charset="-122"/>
                <a:cs typeface="Aharoni" pitchFamily="2" charset="-79"/>
              </a:rPr>
              <a:t>оперативность</a:t>
            </a:r>
            <a:r>
              <a:rPr lang="en-US" sz="2000" kern="0" dirty="0" smtClean="0">
                <a:solidFill>
                  <a:srgbClr val="3E3E3E"/>
                </a:solidFill>
                <a:latin typeface="Microsoft YaHei" pitchFamily="34" charset="-122"/>
                <a:ea typeface="Microsoft YaHei" pitchFamily="34" charset="-122"/>
                <a:cs typeface="Aharoni" pitchFamily="2" charset="-79"/>
              </a:rPr>
              <a:t> </a:t>
            </a:r>
            <a:r>
              <a:rPr lang="ru-RU" sz="2000" kern="0" dirty="0" smtClean="0">
                <a:solidFill>
                  <a:srgbClr val="3E3E3E"/>
                </a:solidFill>
                <a:latin typeface="Microsoft YaHei" pitchFamily="34" charset="-122"/>
                <a:ea typeface="Microsoft YaHei" pitchFamily="34" charset="-122"/>
                <a:cs typeface="Aharoni" pitchFamily="2" charset="-79"/>
              </a:rPr>
              <a:t>информации</a:t>
            </a:r>
            <a:r>
              <a:rPr lang="en-US" kern="0" dirty="0" smtClean="0">
                <a:solidFill>
                  <a:srgbClr val="3E3E3E"/>
                </a:solidFill>
                <a:latin typeface="Microsoft YaHei" pitchFamily="34" charset="-122"/>
                <a:ea typeface="Microsoft YaHei" pitchFamily="34" charset="-122"/>
                <a:cs typeface="Aharoni" pitchFamily="2" charset="-79"/>
              </a:rPr>
              <a:t/>
            </a:r>
            <a:br>
              <a:rPr lang="en-US" kern="0" dirty="0" smtClean="0">
                <a:solidFill>
                  <a:srgbClr val="3E3E3E"/>
                </a:solidFill>
                <a:latin typeface="Microsoft YaHei" pitchFamily="34" charset="-122"/>
                <a:ea typeface="Microsoft YaHei" pitchFamily="34" charset="-122"/>
                <a:cs typeface="Aharoni" pitchFamily="2" charset="-79"/>
              </a:rPr>
            </a:br>
            <a:r>
              <a:rPr lang="ru-RU" sz="4400" kern="0" dirty="0" smtClean="0">
                <a:solidFill>
                  <a:srgbClr val="3E3E3E"/>
                </a:solidFill>
                <a:latin typeface="Microsoft YaHei" pitchFamily="34" charset="-122"/>
                <a:ea typeface="Microsoft YaHei" pitchFamily="34" charset="-122"/>
                <a:cs typeface="Aharoni" pitchFamily="2" charset="-79"/>
              </a:rPr>
              <a:t>независимая позиция</a:t>
            </a:r>
            <a:r>
              <a:rPr lang="en-US" sz="2400" kern="0" dirty="0" smtClean="0">
                <a:solidFill>
                  <a:srgbClr val="3E3E3E"/>
                </a:solidFill>
                <a:latin typeface="Microsoft YaHei" pitchFamily="34" charset="-122"/>
                <a:ea typeface="Microsoft YaHei" pitchFamily="34" charset="-122"/>
                <a:cs typeface="Aharoni" pitchFamily="2" charset="-79"/>
              </a:rPr>
              <a:t> </a:t>
            </a:r>
            <a:br>
              <a:rPr lang="en-US" sz="2400" kern="0" dirty="0" smtClean="0">
                <a:solidFill>
                  <a:srgbClr val="3E3E3E"/>
                </a:solidFill>
                <a:latin typeface="Microsoft YaHei" pitchFamily="34" charset="-122"/>
                <a:ea typeface="Microsoft YaHei" pitchFamily="34" charset="-122"/>
                <a:cs typeface="Aharoni" pitchFamily="2" charset="-79"/>
              </a:rPr>
            </a:br>
            <a:r>
              <a:rPr lang="ru-RU" sz="2400" kern="0" dirty="0" smtClean="0">
                <a:solidFill>
                  <a:srgbClr val="3E3E3E"/>
                </a:solidFill>
                <a:latin typeface="Microsoft YaHei" pitchFamily="34" charset="-122"/>
                <a:ea typeface="Microsoft YaHei" pitchFamily="34" charset="-122"/>
                <a:cs typeface="Aharoni" pitchFamily="2" charset="-79"/>
              </a:rPr>
              <a:t>диалог с </a:t>
            </a:r>
            <a:r>
              <a:rPr lang="ru-RU" sz="4000" b="1" kern="0" dirty="0" smtClean="0">
                <a:solidFill>
                  <a:srgbClr val="009BFF"/>
                </a:solidFill>
                <a:latin typeface="Microsoft YaHei" pitchFamily="34" charset="-122"/>
                <a:ea typeface="Microsoft YaHei" pitchFamily="34" charset="-122"/>
                <a:cs typeface="Aharoni" pitchFamily="2" charset="-79"/>
              </a:rPr>
              <a:t>аудиторией</a:t>
            </a:r>
            <a:endParaRPr lang="de-DE" sz="4000" dirty="0">
              <a:latin typeface="Microsoft YaHei" pitchFamily="34" charset="-122"/>
              <a:ea typeface="Microsoft YaHei" pitchFamily="34" charset="-122"/>
              <a:cs typeface="Aharoni" pitchFamily="2" charset="-79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3568" y="1995687"/>
            <a:ext cx="640871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 smtClean="0">
              <a:solidFill>
                <a:srgbClr val="009BFF"/>
              </a:solidFill>
              <a:latin typeface="Georgia" charset="0"/>
              <a:ea typeface="ＭＳ Ｐゴシック" charset="0"/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 smtClean="0">
              <a:solidFill>
                <a:srgbClr val="009BFF"/>
              </a:solidFill>
              <a:latin typeface="Georgia" charset="0"/>
              <a:ea typeface="ＭＳ Ｐゴシック" charset="0"/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 smtClean="0">
              <a:solidFill>
                <a:srgbClr val="009BFF"/>
              </a:solidFill>
              <a:latin typeface="Georgia" charset="0"/>
              <a:ea typeface="ＭＳ Ｐゴシック" charset="0"/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 smtClean="0">
              <a:latin typeface="Microsoft YaHei" pitchFamily="34" charset="-122"/>
              <a:ea typeface="Microsoft YaHei" pitchFamily="34" charset="-122"/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latin typeface="Microsoft YaHei" pitchFamily="34" charset="-122"/>
                <a:ea typeface="Microsoft YaHei" pitchFamily="34" charset="-122"/>
              </a:rPr>
              <a:t>Качество</a:t>
            </a:r>
            <a:endParaRPr lang="ru-RU" sz="2400" b="1" kern="0" dirty="0" smtClean="0">
              <a:solidFill>
                <a:srgbClr val="009BFF"/>
              </a:solidFill>
              <a:latin typeface="Microsoft YaHei" pitchFamily="34" charset="-122"/>
              <a:ea typeface="Microsoft YaHei" pitchFamily="34" charset="-122"/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 smtClean="0">
              <a:solidFill>
                <a:srgbClr val="009BFF"/>
              </a:solidFill>
              <a:latin typeface="Microsoft YaHei" pitchFamily="34" charset="-122"/>
              <a:ea typeface="Microsoft YaHei" pitchFamily="34" charset="-122"/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9BFF"/>
                </a:solidFill>
                <a:latin typeface="Microsoft YaHei" pitchFamily="34" charset="-122"/>
                <a:ea typeface="Microsoft YaHei" pitchFamily="34" charset="-122"/>
              </a:rPr>
              <a:t>             открытость многообразие</a:t>
            </a:r>
            <a:endParaRPr lang="en-US" sz="2000" b="1" baseline="30000" dirty="0" smtClean="0">
              <a:solidFill>
                <a:srgbClr val="FA658D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9BFF"/>
                </a:solidFill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en-US" b="1" kern="0" dirty="0" smtClean="0">
                <a:solidFill>
                  <a:srgbClr val="009BFF"/>
                </a:solidFill>
                <a:latin typeface="Microsoft YaHei" pitchFamily="34" charset="-122"/>
                <a:ea typeface="Microsoft YaHei" pitchFamily="34" charset="-122"/>
              </a:rPr>
            </a:br>
            <a:r>
              <a:rPr lang="ru-RU" b="1" kern="0" dirty="0" smtClean="0">
                <a:latin typeface="Microsoft YaHei" pitchFamily="34" charset="-122"/>
                <a:ea typeface="Microsoft YaHei" pitchFamily="34" charset="-122"/>
              </a:rPr>
              <a:t>из Германии </a:t>
            </a:r>
            <a:r>
              <a:rPr lang="ru-RU" sz="2000" b="1" kern="0" dirty="0" smtClean="0">
                <a:latin typeface="Microsoft YaHei" pitchFamily="34" charset="-122"/>
                <a:ea typeface="Microsoft YaHei" pitchFamily="34" charset="-122"/>
              </a:rPr>
              <a:t>и Европы на весь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 smtClean="0">
              <a:latin typeface="Microsoft YaHei" pitchFamily="34" charset="-122"/>
              <a:ea typeface="Microsoft YaHei" pitchFamily="34" charset="-122"/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latin typeface="Microsoft YaHei" pitchFamily="34" charset="-122"/>
                <a:ea typeface="Microsoft YaHei" pitchFamily="34" charset="-122"/>
              </a:rPr>
              <a:t> мир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9BFF"/>
                </a:solidFill>
                <a:latin typeface="Microsoft YaHei" pitchFamily="34" charset="-122"/>
                <a:ea typeface="Microsoft YaHei" pitchFamily="34" charset="-122"/>
              </a:rPr>
              <a:t>новости и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400" b="1" kern="0" dirty="0" smtClean="0">
              <a:solidFill>
                <a:srgbClr val="009BFF"/>
              </a:solidFill>
              <a:latin typeface="Microsoft YaHei" pitchFamily="34" charset="-122"/>
              <a:ea typeface="Microsoft YaHei" pitchFamily="34" charset="-122"/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srgbClr val="009BFF"/>
                </a:solidFill>
                <a:latin typeface="Microsoft YaHei" pitchFamily="34" charset="-122"/>
                <a:ea typeface="Microsoft YaHei" pitchFamily="34" charset="-122"/>
              </a:rPr>
              <a:t>        аналитика</a:t>
            </a:r>
            <a:endParaRPr lang="en-US" sz="4400" b="1" kern="0" dirty="0" smtClean="0">
              <a:solidFill>
                <a:srgbClr val="009BFF"/>
              </a:solidFill>
              <a:latin typeface="Microsoft YaHei" pitchFamily="34" charset="-122"/>
              <a:ea typeface="Microsoft YaHei" pitchFamily="34" charset="-122"/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kern="0" dirty="0" smtClean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9512" y="4155927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kern="0" dirty="0" smtClean="0">
              <a:solidFill>
                <a:srgbClr val="009BFF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ru-RU" sz="2400" b="1" kern="0" dirty="0" smtClean="0">
                <a:solidFill>
                  <a:srgbClr val="009BFF"/>
                </a:solidFill>
                <a:latin typeface="Microsoft YaHei" pitchFamily="34" charset="-122"/>
                <a:ea typeface="Microsoft YaHei" pitchFamily="34" charset="-122"/>
              </a:rPr>
              <a:t>Свободный доступ к информации</a:t>
            </a:r>
            <a:r>
              <a:rPr lang="en-US" sz="2400" b="1" kern="0" dirty="0" smtClean="0">
                <a:solidFill>
                  <a:srgbClr val="009BFF"/>
                </a:solidFill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en-US" sz="2400" b="1" kern="0" dirty="0" smtClean="0">
                <a:solidFill>
                  <a:srgbClr val="009BFF"/>
                </a:solidFill>
                <a:latin typeface="Microsoft YaHei" pitchFamily="34" charset="-122"/>
                <a:ea typeface="Microsoft YaHei" pitchFamily="34" charset="-122"/>
              </a:rPr>
            </a:br>
            <a:endParaRPr lang="en-US" sz="2400" b="1" kern="0" dirty="0" smtClean="0">
              <a:solidFill>
                <a:srgbClr val="009B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239000" cy="317500"/>
          </a:xfrm>
        </p:spPr>
        <p:txBody>
          <a:bodyPr>
            <a:noAutofit/>
          </a:bodyPr>
          <a:lstStyle/>
          <a:p>
            <a:r>
              <a:rPr lang="de-DE" sz="2200" dirty="0" smtClean="0"/>
              <a:t>Selbstbewusste Klammer für ein positives Deutschlandbild.</a:t>
            </a:r>
            <a:endParaRPr lang="de-DE" sz="2200" dirty="0" smtClean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0" y="-1587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rtlCol="0" anchor="t" anchorCtr="0" compatLnSpc="1">
            <a:prstTxWarp prst="textNoShape">
              <a:avLst/>
            </a:prstTxWarp>
          </a:bodyPr>
          <a:lstStyle/>
          <a:p>
            <a:endParaRPr lang="de-DE" sz="1700" b="1" dirty="0">
              <a:solidFill>
                <a:srgbClr val="FFFFFF"/>
              </a:solidFill>
              <a:latin typeface="Georgia" charset="0"/>
              <a:ea typeface="ＭＳ Ｐゴシック" charset="0"/>
            </a:endParaRPr>
          </a:p>
        </p:txBody>
      </p:sp>
      <p:pic>
        <p:nvPicPr>
          <p:cNvPr id="20" name="Grafik 22" descr="bg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" b="17102"/>
          <a:stretch>
            <a:fillRect/>
          </a:stretch>
        </p:blipFill>
        <p:spPr bwMode="auto">
          <a:xfrm>
            <a:off x="0" y="1"/>
            <a:ext cx="9142413" cy="514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/>
        </p:nvSpPr>
        <p:spPr bwMode="auto">
          <a:xfrm>
            <a:off x="0" y="1"/>
            <a:ext cx="9144000" cy="51292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rtlCol="0" anchor="t" anchorCtr="0" compatLnSpc="1">
            <a:prstTxWarp prst="textNoShape">
              <a:avLst/>
            </a:prstTxWarp>
          </a:bodyPr>
          <a:lstStyle/>
          <a:p>
            <a:endParaRPr lang="de-DE" sz="2400" dirty="0">
              <a:solidFill>
                <a:srgbClr val="000000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00718" y="2603198"/>
            <a:ext cx="8668250" cy="1107984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de-DE" sz="6600" dirty="0" smtClean="0">
                <a:solidFill>
                  <a:srgbClr val="009BFF"/>
                </a:solidFill>
                <a:latin typeface="Aharoni" pitchFamily="2" charset="-79"/>
                <a:ea typeface="ＭＳ Ｐゴシック" charset="0"/>
                <a:cs typeface="Aharoni" pitchFamily="2" charset="-79"/>
              </a:rPr>
              <a:t>Made </a:t>
            </a:r>
            <a:r>
              <a:rPr lang="de-DE" sz="6600" dirty="0" err="1" smtClean="0">
                <a:solidFill>
                  <a:srgbClr val="009BFF"/>
                </a:solidFill>
                <a:latin typeface="Aharoni" pitchFamily="2" charset="-79"/>
                <a:ea typeface="ＭＳ Ｐゴシック" charset="0"/>
                <a:cs typeface="Aharoni" pitchFamily="2" charset="-79"/>
              </a:rPr>
              <a:t>for</a:t>
            </a:r>
            <a:r>
              <a:rPr lang="de-DE" sz="6600" dirty="0" smtClean="0">
                <a:solidFill>
                  <a:srgbClr val="009BFF"/>
                </a:solidFill>
                <a:latin typeface="Aharoni" pitchFamily="2" charset="-79"/>
                <a:ea typeface="ＭＳ Ｐゴシック" charset="0"/>
                <a:cs typeface="Aharoni" pitchFamily="2" charset="-79"/>
              </a:rPr>
              <a:t> </a:t>
            </a:r>
            <a:r>
              <a:rPr lang="de-DE" sz="6600" dirty="0" err="1" smtClean="0">
                <a:solidFill>
                  <a:srgbClr val="009BFF"/>
                </a:solidFill>
                <a:latin typeface="Aharoni" pitchFamily="2" charset="-79"/>
                <a:ea typeface="ＭＳ Ｐゴシック" charset="0"/>
                <a:cs typeface="Aharoni" pitchFamily="2" charset="-79"/>
              </a:rPr>
              <a:t>minds</a:t>
            </a:r>
            <a:r>
              <a:rPr lang="de-DE" sz="6600" dirty="0" smtClean="0">
                <a:solidFill>
                  <a:srgbClr val="009BFF"/>
                </a:solidFill>
                <a:latin typeface="Aharoni" pitchFamily="2" charset="-79"/>
                <a:ea typeface="ＭＳ Ｐゴシック" charset="0"/>
                <a:cs typeface="Aharoni" pitchFamily="2" charset="-79"/>
              </a:rPr>
              <a:t>.</a:t>
            </a:r>
            <a:endParaRPr lang="de-DE" sz="6600" dirty="0">
              <a:solidFill>
                <a:srgbClr val="009BFF"/>
              </a:solidFill>
              <a:latin typeface="Aharoni" pitchFamily="2" charset="-79"/>
              <a:ea typeface="ＭＳ Ｐゴシック" charset="0"/>
              <a:cs typeface="Aharoni" pitchFamily="2" charset="-79"/>
            </a:endParaRPr>
          </a:p>
        </p:txBody>
      </p:sp>
      <p:pic>
        <p:nvPicPr>
          <p:cNvPr id="10242" name="Picture 2" descr="Deutsche Welle Logo.svg"/>
          <p:cNvPicPr>
            <a:picLocks noChangeAspect="1" noChangeArrowheads="1"/>
          </p:cNvPicPr>
          <p:nvPr/>
        </p:nvPicPr>
        <p:blipFill>
          <a:blip r:embed="rId4"/>
          <a:srcRect r="52484"/>
          <a:stretch>
            <a:fillRect/>
          </a:stretch>
        </p:blipFill>
        <p:spPr bwMode="auto">
          <a:xfrm>
            <a:off x="3635896" y="1439380"/>
            <a:ext cx="1831204" cy="10373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39"/>
          <p:cNvSpPr txBox="1">
            <a:spLocks noChangeArrowheads="1"/>
          </p:cNvSpPr>
          <p:nvPr/>
        </p:nvSpPr>
        <p:spPr bwMode="auto">
          <a:xfrm>
            <a:off x="715963" y="3998913"/>
            <a:ext cx="14398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7200" b="1" baseline="30000">
                <a:solidFill>
                  <a:schemeClr val="bg1"/>
                </a:solidFill>
              </a:rPr>
              <a:t>24</a:t>
            </a:r>
            <a:endParaRPr lang="en-GB" sz="7200" b="1" baseline="30000">
              <a:solidFill>
                <a:schemeClr val="bg1"/>
              </a:solidFill>
            </a:endParaRPr>
          </a:p>
        </p:txBody>
      </p:sp>
      <p:sp>
        <p:nvSpPr>
          <p:cNvPr id="15369" name="TextBox 40"/>
          <p:cNvSpPr txBox="1">
            <a:spLocks noChangeArrowheads="1"/>
          </p:cNvSpPr>
          <p:nvPr/>
        </p:nvSpPr>
        <p:spPr bwMode="auto">
          <a:xfrm>
            <a:off x="715963" y="4043363"/>
            <a:ext cx="14398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800" b="1" baseline="30000">
                <a:solidFill>
                  <a:schemeClr val="bg1"/>
                </a:solidFill>
              </a:rPr>
              <a:t>ЧАСА</a:t>
            </a:r>
          </a:p>
          <a:p>
            <a:pPr algn="ctr">
              <a:lnSpc>
                <a:spcPts val="1600"/>
              </a:lnSpc>
            </a:pPr>
            <a:r>
              <a:rPr lang="ru-RU" sz="2800" b="1" baseline="30000">
                <a:solidFill>
                  <a:schemeClr val="bg1"/>
                </a:solidFill>
              </a:rPr>
              <a:t>В СУТКИ</a:t>
            </a:r>
            <a:endParaRPr lang="en-GB" sz="2800" b="1" baseline="30000">
              <a:solidFill>
                <a:schemeClr val="bg1"/>
              </a:solidFill>
            </a:endParaRPr>
          </a:p>
        </p:txBody>
      </p:sp>
      <p:sp>
        <p:nvSpPr>
          <p:cNvPr id="15373" name="TextBox 51"/>
          <p:cNvSpPr txBox="1">
            <a:spLocks noChangeArrowheads="1"/>
          </p:cNvSpPr>
          <p:nvPr/>
        </p:nvSpPr>
        <p:spPr bwMode="auto">
          <a:xfrm>
            <a:off x="6873875" y="4071938"/>
            <a:ext cx="1584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500" b="1" baseline="30000">
                <a:solidFill>
                  <a:schemeClr val="bg1"/>
                </a:solidFill>
              </a:rPr>
              <a:t>КОНТЕНТА –</a:t>
            </a:r>
          </a:p>
          <a:p>
            <a:pPr algn="ctr">
              <a:lnSpc>
                <a:spcPts val="1200"/>
              </a:lnSpc>
            </a:pPr>
            <a:r>
              <a:rPr lang="ru-RU" sz="1500" b="1" baseline="30000">
                <a:solidFill>
                  <a:schemeClr val="bg1"/>
                </a:solidFill>
              </a:rPr>
              <a:t>СОБСТВЕННОЕ</a:t>
            </a:r>
          </a:p>
          <a:p>
            <a:pPr algn="ctr">
              <a:lnSpc>
                <a:spcPts val="1200"/>
              </a:lnSpc>
            </a:pPr>
            <a:r>
              <a:rPr lang="ru-RU" sz="1500" b="1" baseline="30000">
                <a:solidFill>
                  <a:schemeClr val="bg1"/>
                </a:solidFill>
              </a:rPr>
              <a:t>ПРОИЗВОДСТВО</a:t>
            </a:r>
            <a:endParaRPr lang="en-GB" sz="1500" b="1" baseline="30000">
              <a:solidFill>
                <a:schemeClr val="bg1"/>
              </a:solidFill>
            </a:endParaRPr>
          </a:p>
        </p:txBody>
      </p:sp>
      <p:sp>
        <p:nvSpPr>
          <p:cNvPr id="15374" name="TextBox 52"/>
          <p:cNvSpPr txBox="1">
            <a:spLocks noChangeArrowheads="1"/>
          </p:cNvSpPr>
          <p:nvPr/>
        </p:nvSpPr>
        <p:spPr bwMode="auto">
          <a:xfrm>
            <a:off x="6688138" y="4049713"/>
            <a:ext cx="198596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600" b="1" baseline="30000" dirty="0">
                <a:solidFill>
                  <a:schemeClr val="bg1"/>
                </a:solidFill>
              </a:rPr>
              <a:t>90%</a:t>
            </a:r>
            <a:endParaRPr lang="en-GB" sz="6600" b="1" baseline="30000" dirty="0">
              <a:solidFill>
                <a:schemeClr val="bg1"/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1435100" y="2932113"/>
            <a:ext cx="6200775" cy="0"/>
          </a:xfrm>
          <a:prstGeom prst="line">
            <a:avLst/>
          </a:prstGeom>
          <a:ln>
            <a:solidFill>
              <a:srgbClr val="FA6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1435100" y="2932113"/>
            <a:ext cx="0" cy="325437"/>
          </a:xfrm>
          <a:prstGeom prst="straightConnector1">
            <a:avLst/>
          </a:prstGeom>
          <a:ln>
            <a:solidFill>
              <a:srgbClr val="FA658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3449638" y="2932113"/>
            <a:ext cx="0" cy="325437"/>
          </a:xfrm>
          <a:prstGeom prst="straightConnector1">
            <a:avLst/>
          </a:prstGeom>
          <a:ln>
            <a:solidFill>
              <a:srgbClr val="FA658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 стрелкой 1023"/>
          <p:cNvCxnSpPr/>
          <p:nvPr/>
        </p:nvCxnSpPr>
        <p:spPr>
          <a:xfrm>
            <a:off x="5465763" y="2932113"/>
            <a:ext cx="0" cy="325437"/>
          </a:xfrm>
          <a:prstGeom prst="straightConnector1">
            <a:avLst/>
          </a:prstGeom>
          <a:ln>
            <a:solidFill>
              <a:srgbClr val="FA65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Прямая со стрелкой 1025"/>
          <p:cNvCxnSpPr/>
          <p:nvPr/>
        </p:nvCxnSpPr>
        <p:spPr>
          <a:xfrm>
            <a:off x="7635875" y="2932113"/>
            <a:ext cx="0" cy="325437"/>
          </a:xfrm>
          <a:prstGeom prst="straightConnector1">
            <a:avLst/>
          </a:prstGeom>
          <a:ln>
            <a:solidFill>
              <a:srgbClr val="FA658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Deutsche Welle Logo.svg"/>
          <p:cNvPicPr>
            <a:picLocks noChangeAspect="1" noChangeArrowheads="1"/>
          </p:cNvPicPr>
          <p:nvPr/>
        </p:nvPicPr>
        <p:blipFill>
          <a:blip r:embed="rId3"/>
          <a:srcRect r="52484"/>
          <a:stretch>
            <a:fillRect/>
          </a:stretch>
        </p:blipFill>
        <p:spPr bwMode="auto">
          <a:xfrm>
            <a:off x="3172844" y="987573"/>
            <a:ext cx="2479276" cy="1404533"/>
          </a:xfrm>
          <a:prstGeom prst="rect">
            <a:avLst/>
          </a:prstGeom>
          <a:noFill/>
        </p:spPr>
      </p:pic>
      <p:pic>
        <p:nvPicPr>
          <p:cNvPr id="30" name="Picture 2" descr="Y:\AG-FPW-Team\04_Präsentationen\Stoerer_blank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92969" flipH="1">
            <a:off x="589401" y="3197662"/>
            <a:ext cx="1694227" cy="1694227"/>
          </a:xfrm>
          <a:prstGeom prst="rect">
            <a:avLst/>
          </a:prstGeom>
          <a:noFill/>
        </p:spPr>
      </p:pic>
      <p:pic>
        <p:nvPicPr>
          <p:cNvPr id="31" name="Picture 2" descr="Y:\AG-FPW-Team\04_Präsentationen\Stoerer_blank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92969" flipH="1">
            <a:off x="2605623" y="3197662"/>
            <a:ext cx="1694227" cy="1694227"/>
          </a:xfrm>
          <a:prstGeom prst="rect">
            <a:avLst/>
          </a:prstGeom>
          <a:noFill/>
        </p:spPr>
      </p:pic>
      <p:pic>
        <p:nvPicPr>
          <p:cNvPr id="32" name="Picture 2" descr="Y:\AG-FPW-Team\04_Präsentationen\Stoerer_blank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92969" flipH="1">
            <a:off x="4693855" y="3197662"/>
            <a:ext cx="1694227" cy="1694227"/>
          </a:xfrm>
          <a:prstGeom prst="rect">
            <a:avLst/>
          </a:prstGeom>
          <a:noFill/>
        </p:spPr>
      </p:pic>
      <p:pic>
        <p:nvPicPr>
          <p:cNvPr id="33" name="Picture 2" descr="Y:\AG-FPW-Team\04_Präsentationen\Stoerer_blank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92969" flipH="1">
            <a:off x="6854096" y="3197662"/>
            <a:ext cx="1694227" cy="1694227"/>
          </a:xfrm>
          <a:prstGeom prst="rect">
            <a:avLst/>
          </a:prstGeom>
          <a:noFill/>
        </p:spPr>
      </p:pic>
      <p:sp>
        <p:nvSpPr>
          <p:cNvPr id="34" name="Rechteck 33"/>
          <p:cNvSpPr/>
          <p:nvPr/>
        </p:nvSpPr>
        <p:spPr>
          <a:xfrm>
            <a:off x="755576" y="3651870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 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  NEWS    </a:t>
            </a:r>
            <a:endParaRPr lang="ru-RU" sz="1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2771800" y="3507854"/>
            <a:ext cx="13681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  </a:t>
            </a:r>
          </a:p>
          <a:p>
            <a:endParaRPr lang="en-US" sz="1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 </a:t>
            </a:r>
            <a:r>
              <a:rPr lang="de-DE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DESIGN</a:t>
            </a:r>
            <a:endParaRPr lang="de-DE" sz="2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4860032" y="3795886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endParaRPr lang="de-DE" sz="1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7020272" y="3507855"/>
            <a:ext cx="13681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 </a:t>
            </a:r>
            <a:r>
              <a:rPr lang="de-DE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ENGLISH</a:t>
            </a:r>
            <a:endParaRPr lang="de-DE" sz="2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788024" y="3651870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</a:p>
          <a:p>
            <a:r>
              <a:rPr lang="de-DE" sz="1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ASTRA 1M</a:t>
            </a:r>
            <a:endParaRPr lang="ru-RU" sz="18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de-DE" sz="20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 descr="C:\Users\Loebnerj\Desktop\NEW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897"/>
            <a:ext cx="9144000" cy="5145235"/>
          </a:xfrm>
          <a:prstGeom prst="rect">
            <a:avLst/>
          </a:prstGeom>
          <a:noFill/>
        </p:spPr>
      </p:pic>
      <p:pic>
        <p:nvPicPr>
          <p:cNvPr id="4" name="Picture 2" descr="Y:\AG-FPW-Team\04_Präsentationen\Stoerer_blank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92969" flipH="1">
            <a:off x="6027038" y="2868794"/>
            <a:ext cx="2279619" cy="2279619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6300192" y="3579862"/>
            <a:ext cx="1872208" cy="119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320" indent="-266320" algn="just" eaLnBrk="0" hangingPunct="0">
              <a:lnSpc>
                <a:spcPct val="110000"/>
              </a:lnSpc>
              <a:spcAft>
                <a:spcPts val="600"/>
              </a:spcAft>
              <a:buClr>
                <a:srgbClr val="3E3E3E"/>
              </a:buClr>
              <a:defRPr/>
            </a:pPr>
            <a:r>
              <a:rPr lang="de-DE" sz="1400" b="1" kern="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*BREAKING NEWS</a:t>
            </a:r>
            <a:endParaRPr lang="ru-RU" sz="1400" b="1" kern="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66320" indent="-266320" algn="just" eaLnBrk="0" hangingPunct="0">
              <a:lnSpc>
                <a:spcPct val="110000"/>
              </a:lnSpc>
              <a:spcAft>
                <a:spcPts val="600"/>
              </a:spcAft>
              <a:buClr>
                <a:srgbClr val="3E3E3E"/>
              </a:buClr>
              <a:defRPr/>
            </a:pPr>
            <a:endParaRPr lang="ru-RU" sz="1400" b="1" kern="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66320" indent="-266320" algn="just" eaLnBrk="0" hangingPunct="0">
              <a:lnSpc>
                <a:spcPct val="110000"/>
              </a:lnSpc>
              <a:spcAft>
                <a:spcPts val="600"/>
              </a:spcAft>
              <a:buClr>
                <a:srgbClr val="3E3E3E"/>
              </a:buClr>
              <a:defRPr/>
            </a:pPr>
            <a:r>
              <a:rPr lang="de-DE" sz="1400" b="1" kern="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*</a:t>
            </a:r>
            <a:r>
              <a:rPr lang="ru-RU" sz="1400" b="1" kern="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КАЖДЫЙ ЧАС В ЭФИРЕ</a:t>
            </a:r>
            <a:endParaRPr lang="de-DE" sz="1400" b="1" kern="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6689" y="360045"/>
            <a:ext cx="8810625" cy="448628"/>
            <a:chOff x="0" y="0"/>
            <a:chExt cx="14800" cy="754"/>
          </a:xfrm>
        </p:grpSpPr>
        <p:sp>
          <p:nvSpPr>
            <p:cNvPr id="60422" name="Line 1"/>
            <p:cNvSpPr>
              <a:spLocks noChangeShapeType="1"/>
            </p:cNvSpPr>
            <p:nvPr/>
          </p:nvSpPr>
          <p:spPr bwMode="auto">
            <a:xfrm>
              <a:off x="2" y="0"/>
              <a:ext cx="14798" cy="0"/>
            </a:xfrm>
            <a:prstGeom prst="line">
              <a:avLst/>
            </a:prstGeom>
            <a:noFill/>
            <a:ln w="12700">
              <a:solidFill>
                <a:srgbClr val="B9B2A7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60423" name="Line 2"/>
            <p:cNvSpPr>
              <a:spLocks noChangeShapeType="1"/>
            </p:cNvSpPr>
            <p:nvPr/>
          </p:nvSpPr>
          <p:spPr bwMode="auto">
            <a:xfrm>
              <a:off x="0" y="754"/>
              <a:ext cx="14797" cy="0"/>
            </a:xfrm>
            <a:prstGeom prst="line">
              <a:avLst/>
            </a:prstGeom>
            <a:noFill/>
            <a:ln w="12700">
              <a:solidFill>
                <a:srgbClr val="B9B2A7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60419" name="Rectangle 38"/>
          <p:cNvSpPr>
            <a:spLocks noGrp="1" noChangeArrowheads="1"/>
          </p:cNvSpPr>
          <p:nvPr>
            <p:ph type="title"/>
          </p:nvPr>
        </p:nvSpPr>
        <p:spPr>
          <a:xfrm>
            <a:off x="360363" y="360000"/>
            <a:ext cx="8045450" cy="4984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New studio</a:t>
            </a:r>
          </a:p>
        </p:txBody>
      </p:sp>
      <p:sp>
        <p:nvSpPr>
          <p:cNvPr id="60420" name="Text Box 40"/>
          <p:cNvSpPr txBox="1">
            <a:spLocks noChangeArrowheads="1"/>
          </p:cNvSpPr>
          <p:nvPr/>
        </p:nvSpPr>
        <p:spPr bwMode="auto">
          <a:xfrm>
            <a:off x="8675689" y="571500"/>
            <a:ext cx="109537" cy="1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276" tIns="17138" rIns="34276" bIns="17138" anchor="ctr"/>
          <a:lstStyle/>
          <a:p>
            <a:pPr algn="r"/>
            <a:endParaRPr lang="en-US" sz="700" b="1">
              <a:sym typeface="Arial" pitchFamily="34" charset="0"/>
            </a:endParaRPr>
          </a:p>
        </p:txBody>
      </p:sp>
      <p:pic>
        <p:nvPicPr>
          <p:cNvPr id="6042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5252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6689" y="360045"/>
            <a:ext cx="8810625" cy="448628"/>
            <a:chOff x="0" y="0"/>
            <a:chExt cx="14800" cy="754"/>
          </a:xfrm>
        </p:grpSpPr>
        <p:sp>
          <p:nvSpPr>
            <p:cNvPr id="62470" name="Line 1"/>
            <p:cNvSpPr>
              <a:spLocks noChangeShapeType="1"/>
            </p:cNvSpPr>
            <p:nvPr/>
          </p:nvSpPr>
          <p:spPr bwMode="auto">
            <a:xfrm>
              <a:off x="2" y="0"/>
              <a:ext cx="14798" cy="0"/>
            </a:xfrm>
            <a:prstGeom prst="line">
              <a:avLst/>
            </a:prstGeom>
            <a:noFill/>
            <a:ln w="12700">
              <a:solidFill>
                <a:srgbClr val="B9B2A7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62471" name="Line 2"/>
            <p:cNvSpPr>
              <a:spLocks noChangeShapeType="1"/>
            </p:cNvSpPr>
            <p:nvPr/>
          </p:nvSpPr>
          <p:spPr bwMode="auto">
            <a:xfrm>
              <a:off x="0" y="754"/>
              <a:ext cx="14797" cy="0"/>
            </a:xfrm>
            <a:prstGeom prst="line">
              <a:avLst/>
            </a:prstGeom>
            <a:noFill/>
            <a:ln w="12700">
              <a:solidFill>
                <a:srgbClr val="B9B2A7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62467" name="Rectangle 38"/>
          <p:cNvSpPr>
            <a:spLocks noGrp="1" noChangeArrowheads="1"/>
          </p:cNvSpPr>
          <p:nvPr>
            <p:ph type="title"/>
          </p:nvPr>
        </p:nvSpPr>
        <p:spPr>
          <a:xfrm>
            <a:off x="360363" y="360000"/>
            <a:ext cx="8045450" cy="4984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Augmented reality</a:t>
            </a:r>
          </a:p>
        </p:txBody>
      </p:sp>
      <p:sp>
        <p:nvSpPr>
          <p:cNvPr id="62468" name="Text Box 40"/>
          <p:cNvSpPr txBox="1">
            <a:spLocks noChangeArrowheads="1"/>
          </p:cNvSpPr>
          <p:nvPr/>
        </p:nvSpPr>
        <p:spPr bwMode="auto">
          <a:xfrm>
            <a:off x="8675689" y="571500"/>
            <a:ext cx="109537" cy="1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276" tIns="17138" rIns="34276" bIns="17138" anchor="ctr"/>
          <a:lstStyle/>
          <a:p>
            <a:pPr algn="r"/>
            <a:endParaRPr lang="en-US" sz="700" b="1">
              <a:sym typeface="Arial" pitchFamily="34" charset="0"/>
            </a:endParaRPr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-20538"/>
            <a:ext cx="9211153" cy="51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239000" cy="317500"/>
          </a:xfrm>
        </p:spPr>
        <p:txBody>
          <a:bodyPr>
            <a:noAutofit/>
          </a:bodyPr>
          <a:lstStyle/>
          <a:p>
            <a:r>
              <a:rPr lang="de-DE" sz="2200" dirty="0" smtClean="0"/>
              <a:t>Selbstbewusste Klammer für ein positives Deutschlandbild.</a:t>
            </a:r>
            <a:endParaRPr lang="de-DE" sz="2200" dirty="0" smtClean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0" y="-1587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rtlCol="0" anchor="t" anchorCtr="0" compatLnSpc="1">
            <a:prstTxWarp prst="textNoShape">
              <a:avLst/>
            </a:prstTxWarp>
          </a:bodyPr>
          <a:lstStyle/>
          <a:p>
            <a:endParaRPr lang="de-DE" sz="1700" b="1" dirty="0">
              <a:solidFill>
                <a:srgbClr val="FFFFFF"/>
              </a:solidFill>
              <a:latin typeface="Georgia" charset="0"/>
              <a:ea typeface="ＭＳ Ｐゴシック" charset="0"/>
            </a:endParaRPr>
          </a:p>
        </p:txBody>
      </p:sp>
      <p:pic>
        <p:nvPicPr>
          <p:cNvPr id="20" name="Grafik 22" descr="bg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" b="17102"/>
          <a:stretch>
            <a:fillRect/>
          </a:stretch>
        </p:blipFill>
        <p:spPr bwMode="auto">
          <a:xfrm>
            <a:off x="0" y="1"/>
            <a:ext cx="9142413" cy="514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/>
        </p:nvSpPr>
        <p:spPr bwMode="auto">
          <a:xfrm>
            <a:off x="0" y="1"/>
            <a:ext cx="9144000" cy="51292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rtlCol="0" anchor="t" anchorCtr="0" compatLnSpc="1">
            <a:prstTxWarp prst="textNoShape">
              <a:avLst/>
            </a:prstTxWarp>
          </a:bodyPr>
          <a:lstStyle/>
          <a:p>
            <a:endParaRPr lang="de-DE" sz="2400" dirty="0">
              <a:solidFill>
                <a:srgbClr val="000000"/>
              </a:solidFill>
              <a:latin typeface="Georgia" charset="0"/>
              <a:ea typeface="ＭＳ Ｐゴシック" charset="0"/>
            </a:endParaRPr>
          </a:p>
        </p:txBody>
      </p:sp>
      <p:pic>
        <p:nvPicPr>
          <p:cNvPr id="10242" name="Picture 2" descr="Deutsche Welle Logo.svg"/>
          <p:cNvPicPr>
            <a:picLocks noChangeAspect="1" noChangeArrowheads="1"/>
          </p:cNvPicPr>
          <p:nvPr/>
        </p:nvPicPr>
        <p:blipFill>
          <a:blip r:embed="rId4"/>
          <a:srcRect r="52484"/>
          <a:stretch>
            <a:fillRect/>
          </a:stretch>
        </p:blipFill>
        <p:spPr bwMode="auto">
          <a:xfrm>
            <a:off x="6732240" y="339502"/>
            <a:ext cx="1831204" cy="1037394"/>
          </a:xfrm>
          <a:prstGeom prst="rect">
            <a:avLst/>
          </a:prstGeom>
          <a:noFill/>
        </p:spPr>
      </p:pic>
      <p:pic>
        <p:nvPicPr>
          <p:cNvPr id="8" name="Picture 6" descr="Y:\AG-FPW-Team\04_Präsentationen\Stoerer_new_DW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50111">
            <a:off x="446202" y="1649801"/>
            <a:ext cx="2910830" cy="29108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folienmaster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  <a:txDef>
      <a:spPr/>
      <a:bodyPr vert="horz" lIns="0" tIns="0" rIns="0" bIns="0" rtlCol="0" anchor="t" anchorCtr="0">
        <a:normAutofit/>
      </a:bodyPr>
      <a:lstStyle>
        <a:defPPr>
          <a:defRPr sz="1800" dirty="0" smtClean="0"/>
        </a:defPPr>
      </a:lstStyle>
    </a:txDef>
  </a:objectDefaults>
  <a:extraClrSchemeLst>
    <a:extraClrScheme>
      <a:clrScheme name="DW-Titelfolienmaster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Kapiteltrennfolienmaster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DW-Titelfolienmaster">
      <a:majorFont>
        <a:latin typeface="Arial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W-Titelfolienmaster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Kapiteltrennfolienmaster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DW-Titelfolienmaster">
      <a:majorFont>
        <a:latin typeface="Arial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W-Titelfolienmaster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Kapiteltrennfolienmaster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DW-Titelfolienmaster">
      <a:majorFont>
        <a:latin typeface="Arial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W-Titelfolienmaster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Kapiteltrennfolienmaster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DW-Titelfolienmaster">
      <a:majorFont>
        <a:latin typeface="Arial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W-Titelfolienmaster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Kapiteltrennfolienmaster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DW-Titelfolienmaster">
      <a:majorFont>
        <a:latin typeface="Arial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W-Titelfolienmaster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Kapiteltrennfolienmaster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DW-Titelfolienmaster">
      <a:majorFont>
        <a:latin typeface="Arial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W-Titelfolienmaster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Kapiteltrennfolienmaster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DW-Titelfolienmaster">
      <a:majorFont>
        <a:latin typeface="Arial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W-Titelfolienmaster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3_Kapiteltrennfolienmaster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DW-Titelfolienmaster">
      <a:majorFont>
        <a:latin typeface="Arial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W-Titelfolienmaster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piteltrennfolienmaster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DW-Titelfolienmaster">
      <a:majorFont>
        <a:latin typeface="Arial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W-Titelfolienmaster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_Inhaltsfolienmaster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DW-Standardfoli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W-Standardfolie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4_Kapiteltrennfolienmaster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DW-Titelfolienmaster">
      <a:majorFont>
        <a:latin typeface="Arial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W-Titelfolienmaster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5_Kapiteltrennfolienmaster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DW-Titelfolienmaster">
      <a:majorFont>
        <a:latin typeface="Arial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W-Titelfolienmaster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DW">
  <a:themeElements>
    <a:clrScheme name="DW 2013-12-02">
      <a:dk1>
        <a:srgbClr val="3E3E3E"/>
      </a:dk1>
      <a:lt1>
        <a:srgbClr val="FFFFFF"/>
      </a:lt1>
      <a:dk2>
        <a:srgbClr val="95A6B2"/>
      </a:dk2>
      <a:lt2>
        <a:srgbClr val="CDD5DB"/>
      </a:lt2>
      <a:accent1>
        <a:srgbClr val="B9B2A7"/>
      </a:accent1>
      <a:accent2>
        <a:srgbClr val="009BFF"/>
      </a:accent2>
      <a:accent3>
        <a:srgbClr val="96BE00"/>
      </a:accent3>
      <a:accent4>
        <a:srgbClr val="EB8C14"/>
      </a:accent4>
      <a:accent5>
        <a:srgbClr val="DC0F6E"/>
      </a:accent5>
      <a:accent6>
        <a:srgbClr val="82141E"/>
      </a:accent6>
      <a:hlink>
        <a:srgbClr val="3E3E3E"/>
      </a:hlink>
      <a:folHlink>
        <a:srgbClr val="3E3E3E"/>
      </a:folHlink>
    </a:clrScheme>
    <a:fontScheme name="Georgia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ildfolienmaster vollflächig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DW-Standardfoli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W-Standardfolie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chlussfolienmaster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W-Titelfolienmaster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Kapiteltrennfolienmaster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DW-Titelfolienmaster">
      <a:majorFont>
        <a:latin typeface="Arial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W-Titelfolienmaster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Kapiteltrennfolienmaster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DW-Titelfolienmaster">
      <a:majorFont>
        <a:latin typeface="Arial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W-Titelfolienmaster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Kapiteltrennfolienmaster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DW-Titelfolienmaster">
      <a:majorFont>
        <a:latin typeface="Arial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W-Titelfolienmaster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Kapiteltrennfolienmaster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DW-Titelfolienmaster">
      <a:majorFont>
        <a:latin typeface="Arial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W-Titelfolienmaster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Kapiteltrennfolienmaster">
  <a:themeElements>
    <a:clrScheme name="DW Farbpalette PPT 11">
      <a:dk1>
        <a:srgbClr val="3E3E3E"/>
      </a:dk1>
      <a:lt1>
        <a:srgbClr val="FFFFFF"/>
      </a:lt1>
      <a:dk2>
        <a:srgbClr val="3E3E3E"/>
      </a:dk2>
      <a:lt2>
        <a:srgbClr val="95A6B2"/>
      </a:lt2>
      <a:accent1>
        <a:srgbClr val="B9B2A7"/>
      </a:accent1>
      <a:accent2>
        <a:srgbClr val="96BE00"/>
      </a:accent2>
      <a:accent3>
        <a:srgbClr val="009BFF"/>
      </a:accent3>
      <a:accent4>
        <a:srgbClr val="EB8C14"/>
      </a:accent4>
      <a:accent5>
        <a:srgbClr val="B9B2A7"/>
      </a:accent5>
      <a:accent6>
        <a:srgbClr val="96BE00"/>
      </a:accent6>
      <a:hlink>
        <a:srgbClr val="009BFF"/>
      </a:hlink>
      <a:folHlink>
        <a:srgbClr val="EB8C14"/>
      </a:folHlink>
    </a:clrScheme>
    <a:fontScheme name="DW-Titelfolienmaster">
      <a:majorFont>
        <a:latin typeface="Arial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W-Titelfolienmaster 1">
        <a:dk1>
          <a:srgbClr val="3E3E3E"/>
        </a:dk1>
        <a:lt1>
          <a:srgbClr val="FFFFFF"/>
        </a:lt1>
        <a:dk2>
          <a:srgbClr val="3E3E3E"/>
        </a:dk2>
        <a:lt2>
          <a:srgbClr val="95A6B2"/>
        </a:lt2>
        <a:accent1>
          <a:srgbClr val="B9B2A7"/>
        </a:accent1>
        <a:accent2>
          <a:srgbClr val="96BE00"/>
        </a:accent2>
        <a:accent3>
          <a:srgbClr val="FFFFFF"/>
        </a:accent3>
        <a:accent4>
          <a:srgbClr val="343434"/>
        </a:accent4>
        <a:accent5>
          <a:srgbClr val="D9D5D0"/>
        </a:accent5>
        <a:accent6>
          <a:srgbClr val="87AC00"/>
        </a:accent6>
        <a:hlink>
          <a:srgbClr val="009BFF"/>
        </a:hlink>
        <a:folHlink>
          <a:srgbClr val="EB8C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</Words>
  <Application>Microsoft Office PowerPoint</Application>
  <PresentationFormat>On-screen Show (16:9)</PresentationFormat>
  <Paragraphs>51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8</vt:i4>
      </vt:variant>
    </vt:vector>
  </HeadingPairs>
  <TitlesOfParts>
    <vt:vector size="32" baseType="lpstr">
      <vt:lpstr>Titelfolienmaster</vt:lpstr>
      <vt:lpstr>Kapiteltrennfolienmaster</vt:lpstr>
      <vt:lpstr>Bildfolienmaster vollflächig</vt:lpstr>
      <vt:lpstr>Schlussfolienmaster</vt:lpstr>
      <vt:lpstr>1_Kapiteltrennfolienmaster</vt:lpstr>
      <vt:lpstr>2_Kapiteltrennfolienmaster</vt:lpstr>
      <vt:lpstr>3_Kapiteltrennfolienmaster</vt:lpstr>
      <vt:lpstr>6_Kapiteltrennfolienmaster</vt:lpstr>
      <vt:lpstr>4_Kapiteltrennfolienmaster</vt:lpstr>
      <vt:lpstr>5_Kapiteltrennfolienmaster</vt:lpstr>
      <vt:lpstr>7_Kapiteltrennfolienmaster</vt:lpstr>
      <vt:lpstr>12_Kapiteltrennfolienmaster</vt:lpstr>
      <vt:lpstr>8_Kapiteltrennfolienmaster</vt:lpstr>
      <vt:lpstr>9_Kapiteltrennfolienmaster</vt:lpstr>
      <vt:lpstr>10_Kapiteltrennfolienmaster</vt:lpstr>
      <vt:lpstr>11_Kapiteltrennfolienmaster</vt:lpstr>
      <vt:lpstr>Benutzerdefiniertes Design</vt:lpstr>
      <vt:lpstr>1_Benutzerdefiniertes Design</vt:lpstr>
      <vt:lpstr>13_Kapiteltrennfolienmaster</vt:lpstr>
      <vt:lpstr>8_Inhaltsfolienmaster</vt:lpstr>
      <vt:lpstr>2_Benutzerdefiniertes Design</vt:lpstr>
      <vt:lpstr>14_Kapiteltrennfolienmaster</vt:lpstr>
      <vt:lpstr>15_Kapiteltrennfolienmaster</vt:lpstr>
      <vt:lpstr>DW</vt:lpstr>
      <vt:lpstr>The New DW  </vt:lpstr>
      <vt:lpstr>PowerPoint Presentation</vt:lpstr>
      <vt:lpstr>Selbstbewusste Klammer für ein positives Deutschlandbild.</vt:lpstr>
      <vt:lpstr>PowerPoint Presentation</vt:lpstr>
      <vt:lpstr>PowerPoint Presentation</vt:lpstr>
      <vt:lpstr>New studio</vt:lpstr>
      <vt:lpstr>Augmented reality</vt:lpstr>
      <vt:lpstr>Selbstbewusste Klammer für ein positives Deutschlandbild.</vt:lpstr>
    </vt:vector>
  </TitlesOfParts>
  <Company>DW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 PPT Master</dc:title>
  <dc:creator>Promotion und Design, Sendeleitung</dc:creator>
  <cp:lastModifiedBy>Edita Rinkeviciene</cp:lastModifiedBy>
  <cp:revision>3383</cp:revision>
  <cp:lastPrinted>2014-02-17T15:04:06Z</cp:lastPrinted>
  <dcterms:created xsi:type="dcterms:W3CDTF">2007-10-17T14:27:45Z</dcterms:created>
  <dcterms:modified xsi:type="dcterms:W3CDTF">2015-06-09T05:30:40Z</dcterms:modified>
</cp:coreProperties>
</file>